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215" r:id="rId1"/>
    <p:sldMasterId id="2147485236" r:id="rId2"/>
    <p:sldMasterId id="2147485366" r:id="rId3"/>
    <p:sldMasterId id="2147485263" r:id="rId4"/>
  </p:sldMasterIdLst>
  <p:notesMasterIdLst>
    <p:notesMasterId r:id="rId10"/>
  </p:notesMasterIdLst>
  <p:handoutMasterIdLst>
    <p:handoutMasterId r:id="rId11"/>
  </p:handoutMasterIdLst>
  <p:sldIdLst>
    <p:sldId id="512" r:id="rId5"/>
    <p:sldId id="540" r:id="rId6"/>
    <p:sldId id="551" r:id="rId7"/>
    <p:sldId id="552" r:id="rId8"/>
    <p:sldId id="297" r:id="rId9"/>
  </p:sldIdLst>
  <p:sldSz cx="9144000" cy="5143500" type="screen16x9"/>
  <p:notesSz cx="6865938" cy="9996488"/>
  <p:custDataLst>
    <p:tags r:id="rId12"/>
  </p:custDataLst>
  <p:defaultTextStyle>
    <a:defPPr>
      <a:defRPr lang="en-GB"/>
    </a:defPPr>
    <a:lvl1pPr algn="l" defTabSz="428625" rtl="0" fontAlgn="base">
      <a:spcBef>
        <a:spcPct val="0"/>
      </a:spcBef>
      <a:spcAft>
        <a:spcPct val="0"/>
      </a:spcAft>
      <a:defRPr kern="1200">
        <a:solidFill>
          <a:schemeClr val="bg1"/>
        </a:solidFill>
        <a:latin typeface="Arial" pitchFamily="34" charset="0"/>
        <a:ea typeface="MS Gothic" pitchFamily="49" charset="-128"/>
        <a:cs typeface="Arial" pitchFamily="34" charset="0"/>
      </a:defRPr>
    </a:lvl1pPr>
    <a:lvl2pPr marL="436563" indent="20638" algn="l" defTabSz="428625" rtl="0" fontAlgn="base">
      <a:spcBef>
        <a:spcPct val="0"/>
      </a:spcBef>
      <a:spcAft>
        <a:spcPct val="0"/>
      </a:spcAft>
      <a:defRPr kern="1200">
        <a:solidFill>
          <a:schemeClr val="bg1"/>
        </a:solidFill>
        <a:latin typeface="Arial" pitchFamily="34" charset="0"/>
        <a:ea typeface="MS Gothic" pitchFamily="49" charset="-128"/>
        <a:cs typeface="Arial" pitchFamily="34" charset="0"/>
      </a:defRPr>
    </a:lvl2pPr>
    <a:lvl3pPr marL="873125" indent="41275" algn="l" defTabSz="428625" rtl="0" fontAlgn="base">
      <a:spcBef>
        <a:spcPct val="0"/>
      </a:spcBef>
      <a:spcAft>
        <a:spcPct val="0"/>
      </a:spcAft>
      <a:defRPr kern="1200">
        <a:solidFill>
          <a:schemeClr val="bg1"/>
        </a:solidFill>
        <a:latin typeface="Arial" pitchFamily="34" charset="0"/>
        <a:ea typeface="MS Gothic" pitchFamily="49" charset="-128"/>
        <a:cs typeface="Arial" pitchFamily="34" charset="0"/>
      </a:defRPr>
    </a:lvl3pPr>
    <a:lvl4pPr marL="1311275" indent="60325" algn="l" defTabSz="428625" rtl="0" fontAlgn="base">
      <a:spcBef>
        <a:spcPct val="0"/>
      </a:spcBef>
      <a:spcAft>
        <a:spcPct val="0"/>
      </a:spcAft>
      <a:defRPr kern="1200">
        <a:solidFill>
          <a:schemeClr val="bg1"/>
        </a:solidFill>
        <a:latin typeface="Arial" pitchFamily="34" charset="0"/>
        <a:ea typeface="MS Gothic" pitchFamily="49" charset="-128"/>
        <a:cs typeface="Arial" pitchFamily="34" charset="0"/>
      </a:defRPr>
    </a:lvl4pPr>
    <a:lvl5pPr marL="1747838" indent="80963" algn="l" defTabSz="428625" rtl="0" fontAlgn="base">
      <a:spcBef>
        <a:spcPct val="0"/>
      </a:spcBef>
      <a:spcAft>
        <a:spcPct val="0"/>
      </a:spcAft>
      <a:defRPr kern="1200">
        <a:solidFill>
          <a:schemeClr val="bg1"/>
        </a:solidFill>
        <a:latin typeface="Arial" pitchFamily="34" charset="0"/>
        <a:ea typeface="MS Gothic" pitchFamily="49" charset="-128"/>
        <a:cs typeface="Arial" pitchFamily="34" charset="0"/>
      </a:defRPr>
    </a:lvl5pPr>
    <a:lvl6pPr marL="2286000" algn="l" defTabSz="914400" rtl="0" eaLnBrk="1" latinLnBrk="0" hangingPunct="1">
      <a:defRPr kern="1200">
        <a:solidFill>
          <a:schemeClr val="bg1"/>
        </a:solidFill>
        <a:latin typeface="Arial" pitchFamily="34" charset="0"/>
        <a:ea typeface="MS Gothic" pitchFamily="49" charset="-128"/>
        <a:cs typeface="Arial" pitchFamily="34" charset="0"/>
      </a:defRPr>
    </a:lvl6pPr>
    <a:lvl7pPr marL="2743200" algn="l" defTabSz="914400" rtl="0" eaLnBrk="1" latinLnBrk="0" hangingPunct="1">
      <a:defRPr kern="1200">
        <a:solidFill>
          <a:schemeClr val="bg1"/>
        </a:solidFill>
        <a:latin typeface="Arial" pitchFamily="34" charset="0"/>
        <a:ea typeface="MS Gothic" pitchFamily="49" charset="-128"/>
        <a:cs typeface="Arial" pitchFamily="34" charset="0"/>
      </a:defRPr>
    </a:lvl7pPr>
    <a:lvl8pPr marL="3200400" algn="l" defTabSz="914400" rtl="0" eaLnBrk="1" latinLnBrk="0" hangingPunct="1">
      <a:defRPr kern="1200">
        <a:solidFill>
          <a:schemeClr val="bg1"/>
        </a:solidFill>
        <a:latin typeface="Arial" pitchFamily="34" charset="0"/>
        <a:ea typeface="MS Gothic" pitchFamily="49" charset="-128"/>
        <a:cs typeface="Arial" pitchFamily="34" charset="0"/>
      </a:defRPr>
    </a:lvl8pPr>
    <a:lvl9pPr marL="3657600" algn="l" defTabSz="914400" rtl="0" eaLnBrk="1" latinLnBrk="0" hangingPunct="1">
      <a:defRPr kern="1200">
        <a:solidFill>
          <a:schemeClr val="bg1"/>
        </a:solidFill>
        <a:latin typeface="Arial" pitchFamily="34" charset="0"/>
        <a:ea typeface="MS Gothic" pitchFamily="49" charset="-128"/>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98">
          <p15:clr>
            <a:srgbClr val="A4A3A4"/>
          </p15:clr>
        </p15:guide>
        <p15:guide id="2" pos="2302">
          <p15:clr>
            <a:srgbClr val="A4A3A4"/>
          </p15:clr>
        </p15:guide>
        <p15:guide id="3" orient="horz" pos="2928">
          <p15:clr>
            <a:srgbClr val="A4A3A4"/>
          </p15:clr>
        </p15:guide>
        <p15:guide id="4" pos="222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FE1CD"/>
    <a:srgbClr val="DCBD90"/>
    <a:srgbClr val="FFFFCC"/>
    <a:srgbClr val="343434"/>
    <a:srgbClr val="F5D999"/>
    <a:srgbClr val="F4614E"/>
    <a:srgbClr val="6AB7C2"/>
    <a:srgbClr val="F1C96C"/>
    <a:srgbClr val="666666"/>
    <a:srgbClr val="F89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10" autoAdjust="0"/>
    <p:restoredTop sz="86429" autoAdjust="0"/>
  </p:normalViewPr>
  <p:slideViewPr>
    <p:cSldViewPr>
      <p:cViewPr varScale="1">
        <p:scale>
          <a:sx n="131" d="100"/>
          <a:sy n="131" d="100"/>
        </p:scale>
        <p:origin x="96" y="408"/>
      </p:cViewPr>
      <p:guideLst>
        <p:guide orient="horz" pos="1620"/>
        <p:guide pos="2880"/>
      </p:guideLst>
    </p:cSldViewPr>
  </p:slideViewPr>
  <p:outlineViewPr>
    <p:cViewPr varScale="1">
      <p:scale>
        <a:sx n="170" d="200"/>
        <a:sy n="170" d="200"/>
      </p:scale>
      <p:origin x="684" y="0"/>
    </p:cViewPr>
  </p:outlineViewPr>
  <p:notesTextViewPr>
    <p:cViewPr>
      <p:scale>
        <a:sx n="100" d="100"/>
        <a:sy n="100" d="100"/>
      </p:scale>
      <p:origin x="0" y="0"/>
    </p:cViewPr>
  </p:notesTextViewPr>
  <p:sorterViewPr>
    <p:cViewPr>
      <p:scale>
        <a:sx n="100" d="100"/>
        <a:sy n="100" d="100"/>
      </p:scale>
      <p:origin x="0" y="978"/>
    </p:cViewPr>
  </p:sorterViewPr>
  <p:notesViewPr>
    <p:cSldViewPr>
      <p:cViewPr varScale="1">
        <p:scale>
          <a:sx n="74" d="100"/>
          <a:sy n="74" d="100"/>
        </p:scale>
        <p:origin x="3472" y="200"/>
      </p:cViewPr>
      <p:guideLst>
        <p:guide orient="horz" pos="2998"/>
        <p:guide pos="2302"/>
        <p:guide orient="horz" pos="2928"/>
        <p:guide pos="22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76563" cy="500063"/>
          </a:xfrm>
          <a:prstGeom prst="rect">
            <a:avLst/>
          </a:prstGeom>
        </p:spPr>
        <p:txBody>
          <a:bodyPr vert="horz" wrap="square" lIns="93446" tIns="46724" rIns="93446" bIns="46724" numCol="1" anchor="t" anchorCtr="0" compatLnSpc="1">
            <a:prstTxWarp prst="textNoShape">
              <a:avLst/>
            </a:prstTxWarp>
          </a:bodyPr>
          <a:lstStyle>
            <a:lvl1pPr defTabSz="433026">
              <a:defRPr sz="1200">
                <a:latin typeface="Arial" charset="0"/>
                <a:cs typeface="+mn-cs"/>
              </a:defRPr>
            </a:lvl1pPr>
          </a:lstStyle>
          <a:p>
            <a:pPr>
              <a:defRPr/>
            </a:pPr>
            <a:endParaRPr lang="fr-FR"/>
          </a:p>
        </p:txBody>
      </p:sp>
      <p:sp>
        <p:nvSpPr>
          <p:cNvPr id="3" name="Espace réservé de la date 2"/>
          <p:cNvSpPr>
            <a:spLocks noGrp="1"/>
          </p:cNvSpPr>
          <p:nvPr>
            <p:ph type="dt" sz="quarter" idx="1"/>
          </p:nvPr>
        </p:nvSpPr>
        <p:spPr>
          <a:xfrm>
            <a:off x="3887789" y="1"/>
            <a:ext cx="2976562" cy="500063"/>
          </a:xfrm>
          <a:prstGeom prst="rect">
            <a:avLst/>
          </a:prstGeom>
        </p:spPr>
        <p:txBody>
          <a:bodyPr vert="horz" wrap="square" lIns="93446" tIns="46724" rIns="93446" bIns="46724" numCol="1" anchor="t" anchorCtr="0" compatLnSpc="1">
            <a:prstTxWarp prst="textNoShape">
              <a:avLst/>
            </a:prstTxWarp>
          </a:bodyPr>
          <a:lstStyle>
            <a:lvl1pPr algn="r" defTabSz="433026">
              <a:defRPr sz="1200">
                <a:latin typeface="Arial" charset="0"/>
                <a:cs typeface="+mn-cs"/>
              </a:defRPr>
            </a:lvl1pPr>
          </a:lstStyle>
          <a:p>
            <a:pPr>
              <a:defRPr/>
            </a:pPr>
            <a:fld id="{DD5944D6-4DA2-4659-BDC3-3E2234985329}" type="datetimeFigureOut">
              <a:rPr lang="fr-FR"/>
              <a:pPr>
                <a:defRPr/>
              </a:pPr>
              <a:t>21/07/2020</a:t>
            </a:fld>
            <a:endParaRPr lang="fr-FR"/>
          </a:p>
        </p:txBody>
      </p:sp>
      <p:sp>
        <p:nvSpPr>
          <p:cNvPr id="4" name="Espace réservé du pied de page 3"/>
          <p:cNvSpPr>
            <a:spLocks noGrp="1"/>
          </p:cNvSpPr>
          <p:nvPr>
            <p:ph type="ftr" sz="quarter" idx="2"/>
          </p:nvPr>
        </p:nvSpPr>
        <p:spPr>
          <a:xfrm>
            <a:off x="1" y="9494838"/>
            <a:ext cx="2976563" cy="500062"/>
          </a:xfrm>
          <a:prstGeom prst="rect">
            <a:avLst/>
          </a:prstGeom>
        </p:spPr>
        <p:txBody>
          <a:bodyPr vert="horz" wrap="square" lIns="93446" tIns="46724" rIns="93446" bIns="46724" numCol="1" anchor="b" anchorCtr="0" compatLnSpc="1">
            <a:prstTxWarp prst="textNoShape">
              <a:avLst/>
            </a:prstTxWarp>
          </a:bodyPr>
          <a:lstStyle>
            <a:lvl1pPr defTabSz="433026">
              <a:defRPr sz="1200">
                <a:latin typeface="Arial" charset="0"/>
                <a:cs typeface="+mn-cs"/>
              </a:defRPr>
            </a:lvl1pPr>
          </a:lstStyle>
          <a:p>
            <a:pPr>
              <a:defRPr/>
            </a:pPr>
            <a:endParaRPr lang="fr-FR"/>
          </a:p>
        </p:txBody>
      </p:sp>
      <p:sp>
        <p:nvSpPr>
          <p:cNvPr id="5" name="Espace réservé du numéro de diapositive 4"/>
          <p:cNvSpPr>
            <a:spLocks noGrp="1"/>
          </p:cNvSpPr>
          <p:nvPr>
            <p:ph type="sldNum" sz="quarter" idx="3"/>
          </p:nvPr>
        </p:nvSpPr>
        <p:spPr>
          <a:xfrm>
            <a:off x="3887789" y="9494838"/>
            <a:ext cx="2976562" cy="500062"/>
          </a:xfrm>
          <a:prstGeom prst="rect">
            <a:avLst/>
          </a:prstGeom>
        </p:spPr>
        <p:txBody>
          <a:bodyPr vert="horz" wrap="square" lIns="93446" tIns="46724" rIns="93446" bIns="46724" numCol="1" anchor="b" anchorCtr="0" compatLnSpc="1">
            <a:prstTxWarp prst="textNoShape">
              <a:avLst/>
            </a:prstTxWarp>
          </a:bodyPr>
          <a:lstStyle>
            <a:lvl1pPr algn="r" defTabSz="433026">
              <a:defRPr sz="1200">
                <a:latin typeface="Arial" charset="0"/>
                <a:cs typeface="+mn-cs"/>
              </a:defRPr>
            </a:lvl1pPr>
          </a:lstStyle>
          <a:p>
            <a:pPr>
              <a:defRPr/>
            </a:pPr>
            <a:fld id="{711771B8-9E42-4189-9DAF-855B137EFF82}" type="slidenum">
              <a:rPr lang="fr-FR"/>
              <a:pPr>
                <a:defRP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65938" cy="9996488"/>
          </a:xfrm>
          <a:prstGeom prst="roundRect">
            <a:avLst>
              <a:gd name="adj" fmla="val 23"/>
            </a:avLst>
          </a:prstGeom>
          <a:solidFill>
            <a:srgbClr val="FFFFFF"/>
          </a:solidFill>
          <a:ln w="9360">
            <a:noFill/>
            <a:miter lim="800000"/>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74" name="AutoShape 2"/>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75" name="AutoShape 3"/>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76" name="AutoShape 4"/>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77" name="AutoShape 5"/>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78" name="AutoShape 6"/>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79" name="AutoShape 7"/>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0" name="AutoShape 8"/>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1" name="AutoShape 9"/>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2" name="AutoShape 10"/>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3" name="AutoShape 11"/>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4" name="AutoShape 12"/>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5" name="AutoShape 13"/>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6" name="AutoShape 14"/>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7" name="AutoShape 15"/>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8" name="Rectangle 16"/>
          <p:cNvSpPr>
            <a:spLocks noGrp="1" noChangeArrowheads="1"/>
          </p:cNvSpPr>
          <p:nvPr>
            <p:ph type="hdr"/>
          </p:nvPr>
        </p:nvSpPr>
        <p:spPr bwMode="auto">
          <a:xfrm>
            <a:off x="1" y="1"/>
            <a:ext cx="2949575" cy="476250"/>
          </a:xfrm>
          <a:prstGeom prst="rect">
            <a:avLst/>
          </a:prstGeom>
          <a:noFill/>
          <a:ln w="9525">
            <a:noFill/>
            <a:round/>
            <a:headEnd/>
            <a:tailEnd/>
          </a:ln>
          <a:effectLst/>
        </p:spPr>
        <p:txBody>
          <a:bodyPr vert="horz" wrap="square" lIns="93446" tIns="46724" rIns="93446" bIns="46724" numCol="1" anchor="t" anchorCtr="0" compatLnSpc="1">
            <a:prstTxWarp prst="textNoShape">
              <a:avLst/>
            </a:prstTxWarp>
          </a:bodyPr>
          <a:lstStyle>
            <a:lvl1pPr defTabSz="433026">
              <a:buClr>
                <a:srgbClr val="000000"/>
              </a:buClr>
              <a:buSzPct val="100000"/>
              <a:buFont typeface="Arial" charset="0"/>
              <a:buNone/>
              <a:tabLst>
                <a:tab pos="0" algn="l"/>
                <a:tab pos="457497" algn="l"/>
                <a:tab pos="916618" algn="l"/>
                <a:tab pos="1375737" algn="l"/>
                <a:tab pos="1834858" algn="l"/>
                <a:tab pos="2293977" algn="l"/>
                <a:tab pos="2753096" algn="l"/>
                <a:tab pos="3212215" algn="l"/>
                <a:tab pos="3671337" algn="l"/>
                <a:tab pos="4130455" algn="l"/>
                <a:tab pos="4589576" algn="l"/>
                <a:tab pos="5048696" algn="l"/>
                <a:tab pos="5507815" algn="l"/>
                <a:tab pos="5966934" algn="l"/>
                <a:tab pos="6426054" algn="l"/>
                <a:tab pos="6885175" algn="l"/>
                <a:tab pos="7344295" algn="l"/>
                <a:tab pos="7803414" algn="l"/>
                <a:tab pos="8262534" algn="l"/>
                <a:tab pos="8721653" algn="l"/>
                <a:tab pos="9180773" algn="l"/>
              </a:tabLst>
              <a:defRPr sz="1200">
                <a:solidFill>
                  <a:srgbClr val="000000"/>
                </a:solidFill>
                <a:latin typeface="Arial" charset="0"/>
                <a:ea typeface="Arial Unicode MS" pitchFamily="34" charset="-128"/>
                <a:cs typeface="Arial Unicode MS" pitchFamily="34" charset="-128"/>
              </a:defRPr>
            </a:lvl1pPr>
          </a:lstStyle>
          <a:p>
            <a:pPr>
              <a:defRPr/>
            </a:pPr>
            <a:endParaRPr lang="fr-FR"/>
          </a:p>
        </p:txBody>
      </p:sp>
      <p:sp>
        <p:nvSpPr>
          <p:cNvPr id="3089" name="Rectangle 17"/>
          <p:cNvSpPr>
            <a:spLocks noGrp="1" noChangeArrowheads="1"/>
          </p:cNvSpPr>
          <p:nvPr>
            <p:ph type="dt"/>
          </p:nvPr>
        </p:nvSpPr>
        <p:spPr bwMode="auto">
          <a:xfrm>
            <a:off x="3886200" y="1"/>
            <a:ext cx="2952750" cy="476250"/>
          </a:xfrm>
          <a:prstGeom prst="rect">
            <a:avLst/>
          </a:prstGeom>
          <a:noFill/>
          <a:ln w="9525">
            <a:noFill/>
            <a:round/>
            <a:headEnd/>
            <a:tailEnd/>
          </a:ln>
          <a:effectLst/>
        </p:spPr>
        <p:txBody>
          <a:bodyPr vert="horz" wrap="square" lIns="93446" tIns="46724" rIns="93446" bIns="46724" numCol="1" anchor="t" anchorCtr="0" compatLnSpc="1">
            <a:prstTxWarp prst="textNoShape">
              <a:avLst/>
            </a:prstTxWarp>
          </a:bodyPr>
          <a:lstStyle>
            <a:lvl1pPr algn="r" defTabSz="433026">
              <a:buClr>
                <a:srgbClr val="000000"/>
              </a:buClr>
              <a:buSzPct val="100000"/>
              <a:buFont typeface="Arial" charset="0"/>
              <a:buNone/>
              <a:tabLst>
                <a:tab pos="0" algn="l"/>
                <a:tab pos="457497" algn="l"/>
                <a:tab pos="916618" algn="l"/>
                <a:tab pos="1375737" algn="l"/>
                <a:tab pos="1834858" algn="l"/>
                <a:tab pos="2293977" algn="l"/>
                <a:tab pos="2753096" algn="l"/>
                <a:tab pos="3212215" algn="l"/>
                <a:tab pos="3671337" algn="l"/>
                <a:tab pos="4130455" algn="l"/>
                <a:tab pos="4589576" algn="l"/>
                <a:tab pos="5048696" algn="l"/>
                <a:tab pos="5507815" algn="l"/>
                <a:tab pos="5966934" algn="l"/>
                <a:tab pos="6426054" algn="l"/>
                <a:tab pos="6885175" algn="l"/>
                <a:tab pos="7344295" algn="l"/>
                <a:tab pos="7803414" algn="l"/>
                <a:tab pos="8262534" algn="l"/>
                <a:tab pos="8721653" algn="l"/>
                <a:tab pos="9180773" algn="l"/>
              </a:tabLst>
              <a:defRPr sz="1200">
                <a:solidFill>
                  <a:srgbClr val="000000"/>
                </a:solidFill>
                <a:latin typeface="Arial" charset="0"/>
                <a:ea typeface="Arial Unicode MS" pitchFamily="34" charset="-128"/>
                <a:cs typeface="Arial Unicode MS" pitchFamily="34" charset="-128"/>
              </a:defRPr>
            </a:lvl1pPr>
          </a:lstStyle>
          <a:p>
            <a:pPr>
              <a:defRPr/>
            </a:pPr>
            <a:endParaRPr lang="fr-FR"/>
          </a:p>
        </p:txBody>
      </p:sp>
      <p:sp>
        <p:nvSpPr>
          <p:cNvPr id="89107" name="Rectangle 18"/>
          <p:cNvSpPr>
            <a:spLocks noGrp="1" noRot="1" noChangeAspect="1" noChangeArrowheads="1"/>
          </p:cNvSpPr>
          <p:nvPr>
            <p:ph type="sldImg"/>
          </p:nvPr>
        </p:nvSpPr>
        <p:spPr bwMode="auto">
          <a:xfrm>
            <a:off x="114300" y="752475"/>
            <a:ext cx="6615113" cy="3722688"/>
          </a:xfrm>
          <a:prstGeom prst="rect">
            <a:avLst/>
          </a:prstGeom>
          <a:solidFill>
            <a:srgbClr val="FFFFFF"/>
          </a:solidFill>
          <a:ln w="9360">
            <a:solidFill>
              <a:srgbClr val="000000"/>
            </a:solidFill>
            <a:miter lim="800000"/>
            <a:headEnd/>
            <a:tailEnd/>
          </a:ln>
        </p:spPr>
      </p:sp>
      <p:sp>
        <p:nvSpPr>
          <p:cNvPr id="3091" name="Rectangle 19"/>
          <p:cNvSpPr>
            <a:spLocks noGrp="1" noChangeArrowheads="1"/>
          </p:cNvSpPr>
          <p:nvPr>
            <p:ph type="body"/>
          </p:nvPr>
        </p:nvSpPr>
        <p:spPr bwMode="auto">
          <a:xfrm>
            <a:off x="685800" y="4749801"/>
            <a:ext cx="5467350" cy="4473575"/>
          </a:xfrm>
          <a:prstGeom prst="rect">
            <a:avLst/>
          </a:prstGeom>
          <a:noFill/>
          <a:ln w="9525">
            <a:noFill/>
            <a:round/>
            <a:headEnd/>
            <a:tailEnd/>
          </a:ln>
          <a:effectLst/>
        </p:spPr>
        <p:txBody>
          <a:bodyPr vert="horz" wrap="square" lIns="93446" tIns="46724" rIns="93446" bIns="46724" numCol="1" anchor="t" anchorCtr="0" compatLnSpc="1">
            <a:prstTxWarp prst="textNoShape">
              <a:avLst/>
            </a:prstTxWarp>
          </a:bodyPr>
          <a:lstStyle/>
          <a:p>
            <a:pPr lvl="0"/>
            <a:endParaRPr lang="fr-FR" noProof="0"/>
          </a:p>
        </p:txBody>
      </p:sp>
      <p:sp>
        <p:nvSpPr>
          <p:cNvPr id="3092" name="Rectangle 20"/>
          <p:cNvSpPr>
            <a:spLocks noGrp="1" noChangeArrowheads="1"/>
          </p:cNvSpPr>
          <p:nvPr>
            <p:ph type="ftr"/>
          </p:nvPr>
        </p:nvSpPr>
        <p:spPr bwMode="auto">
          <a:xfrm>
            <a:off x="1" y="9494838"/>
            <a:ext cx="2949575" cy="476250"/>
          </a:xfrm>
          <a:prstGeom prst="rect">
            <a:avLst/>
          </a:prstGeom>
          <a:noFill/>
          <a:ln w="9525">
            <a:noFill/>
            <a:round/>
            <a:headEnd/>
            <a:tailEnd/>
          </a:ln>
          <a:effectLst/>
        </p:spPr>
        <p:txBody>
          <a:bodyPr vert="horz" wrap="square" lIns="93446" tIns="46724" rIns="93446" bIns="46724" numCol="1" anchor="b" anchorCtr="0" compatLnSpc="1">
            <a:prstTxWarp prst="textNoShape">
              <a:avLst/>
            </a:prstTxWarp>
          </a:bodyPr>
          <a:lstStyle>
            <a:lvl1pPr defTabSz="433026">
              <a:buClr>
                <a:srgbClr val="000000"/>
              </a:buClr>
              <a:buSzPct val="100000"/>
              <a:buFont typeface="Arial" charset="0"/>
              <a:buNone/>
              <a:tabLst>
                <a:tab pos="0" algn="l"/>
                <a:tab pos="457497" algn="l"/>
                <a:tab pos="916618" algn="l"/>
                <a:tab pos="1375737" algn="l"/>
                <a:tab pos="1834858" algn="l"/>
                <a:tab pos="2293977" algn="l"/>
                <a:tab pos="2753096" algn="l"/>
                <a:tab pos="3212215" algn="l"/>
                <a:tab pos="3671337" algn="l"/>
                <a:tab pos="4130455" algn="l"/>
                <a:tab pos="4589576" algn="l"/>
                <a:tab pos="5048696" algn="l"/>
                <a:tab pos="5507815" algn="l"/>
                <a:tab pos="5966934" algn="l"/>
                <a:tab pos="6426054" algn="l"/>
                <a:tab pos="6885175" algn="l"/>
                <a:tab pos="7344295" algn="l"/>
                <a:tab pos="7803414" algn="l"/>
                <a:tab pos="8262534" algn="l"/>
                <a:tab pos="8721653" algn="l"/>
                <a:tab pos="9180773" algn="l"/>
              </a:tabLst>
              <a:defRPr sz="1200">
                <a:solidFill>
                  <a:srgbClr val="000000"/>
                </a:solidFill>
                <a:latin typeface="Arial" charset="0"/>
                <a:ea typeface="Arial Unicode MS" pitchFamily="34" charset="-128"/>
                <a:cs typeface="Arial Unicode MS" pitchFamily="34" charset="-128"/>
              </a:defRPr>
            </a:lvl1pPr>
          </a:lstStyle>
          <a:p>
            <a:pPr>
              <a:defRPr/>
            </a:pPr>
            <a:endParaRPr lang="fr-FR"/>
          </a:p>
        </p:txBody>
      </p:sp>
      <p:sp>
        <p:nvSpPr>
          <p:cNvPr id="3093" name="Rectangle 21"/>
          <p:cNvSpPr>
            <a:spLocks noGrp="1" noChangeArrowheads="1"/>
          </p:cNvSpPr>
          <p:nvPr>
            <p:ph type="sldNum"/>
          </p:nvPr>
        </p:nvSpPr>
        <p:spPr bwMode="auto">
          <a:xfrm>
            <a:off x="3886200" y="9494838"/>
            <a:ext cx="2952750" cy="476250"/>
          </a:xfrm>
          <a:prstGeom prst="rect">
            <a:avLst/>
          </a:prstGeom>
          <a:noFill/>
          <a:ln w="9525">
            <a:noFill/>
            <a:round/>
            <a:headEnd/>
            <a:tailEnd/>
          </a:ln>
          <a:effectLst/>
        </p:spPr>
        <p:txBody>
          <a:bodyPr vert="horz" wrap="square" lIns="93446" tIns="46724" rIns="93446" bIns="46724" numCol="1" anchor="b" anchorCtr="0" compatLnSpc="1">
            <a:prstTxWarp prst="textNoShape">
              <a:avLst/>
            </a:prstTxWarp>
          </a:bodyPr>
          <a:lstStyle>
            <a:lvl1pPr algn="r" defTabSz="433026">
              <a:buClr>
                <a:srgbClr val="000000"/>
              </a:buClr>
              <a:buSzPct val="100000"/>
              <a:buFont typeface="Arial" charset="0"/>
              <a:buNone/>
              <a:tabLst>
                <a:tab pos="0" algn="l"/>
                <a:tab pos="457497" algn="l"/>
                <a:tab pos="916618" algn="l"/>
                <a:tab pos="1375737" algn="l"/>
                <a:tab pos="1834858" algn="l"/>
                <a:tab pos="2293977" algn="l"/>
                <a:tab pos="2753096" algn="l"/>
                <a:tab pos="3212215" algn="l"/>
                <a:tab pos="3671337" algn="l"/>
                <a:tab pos="4130455" algn="l"/>
                <a:tab pos="4589576" algn="l"/>
                <a:tab pos="5048696" algn="l"/>
                <a:tab pos="5507815" algn="l"/>
                <a:tab pos="5966934" algn="l"/>
                <a:tab pos="6426054" algn="l"/>
                <a:tab pos="6885175" algn="l"/>
                <a:tab pos="7344295" algn="l"/>
                <a:tab pos="7803414" algn="l"/>
                <a:tab pos="8262534" algn="l"/>
                <a:tab pos="8721653" algn="l"/>
                <a:tab pos="9180773" algn="l"/>
              </a:tabLst>
              <a:defRPr sz="1200">
                <a:solidFill>
                  <a:srgbClr val="000000"/>
                </a:solidFill>
                <a:latin typeface="Arial" charset="0"/>
                <a:ea typeface="Arial Unicode MS" pitchFamily="34" charset="-128"/>
                <a:cs typeface="Arial Unicode MS" pitchFamily="34" charset="-128"/>
              </a:defRPr>
            </a:lvl1pPr>
          </a:lstStyle>
          <a:p>
            <a:pPr>
              <a:defRPr/>
            </a:pPr>
            <a:fld id="{D94EA054-5ADC-4825-9D7E-E23733C2AA86}"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defTabSz="42862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2862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2862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2862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2862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185803" algn="l" defTabSz="874318" rtl="0" eaLnBrk="1" latinLnBrk="0" hangingPunct="1">
      <a:defRPr sz="1200" kern="1200">
        <a:solidFill>
          <a:schemeClr val="tx1"/>
        </a:solidFill>
        <a:latin typeface="+mn-lt"/>
        <a:ea typeface="+mn-ea"/>
        <a:cs typeface="+mn-cs"/>
      </a:defRPr>
    </a:lvl6pPr>
    <a:lvl7pPr marL="2622955" algn="l" defTabSz="874318" rtl="0" eaLnBrk="1" latinLnBrk="0" hangingPunct="1">
      <a:defRPr sz="1200" kern="1200">
        <a:solidFill>
          <a:schemeClr val="tx1"/>
        </a:solidFill>
        <a:latin typeface="+mn-lt"/>
        <a:ea typeface="+mn-ea"/>
        <a:cs typeface="+mn-cs"/>
      </a:defRPr>
    </a:lvl7pPr>
    <a:lvl8pPr marL="3060120" algn="l" defTabSz="874318" rtl="0" eaLnBrk="1" latinLnBrk="0" hangingPunct="1">
      <a:defRPr sz="1200" kern="1200">
        <a:solidFill>
          <a:schemeClr val="tx1"/>
        </a:solidFill>
        <a:latin typeface="+mn-lt"/>
        <a:ea typeface="+mn-ea"/>
        <a:cs typeface="+mn-cs"/>
      </a:defRPr>
    </a:lvl8pPr>
    <a:lvl9pPr marL="3497274" algn="l" defTabSz="8743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Messages</a:t>
            </a:r>
          </a:p>
          <a:p>
            <a:pPr>
              <a:buFontTx/>
              <a:buChar char="-"/>
            </a:pPr>
            <a:r>
              <a:rPr lang="fr-FR" dirty="0"/>
              <a:t>Lancé en</a:t>
            </a:r>
            <a:r>
              <a:rPr lang="fr-FR" baseline="0" dirty="0"/>
              <a:t> mars 2017</a:t>
            </a:r>
          </a:p>
          <a:p>
            <a:pPr>
              <a:buFontTx/>
              <a:buChar char="-"/>
            </a:pPr>
            <a:r>
              <a:rPr lang="fr-FR" baseline="0" dirty="0"/>
              <a:t> Présenter les chiffres</a:t>
            </a:r>
          </a:p>
          <a:p>
            <a:pPr>
              <a:buFontTx/>
              <a:buChar char="-"/>
            </a:pPr>
            <a:r>
              <a:rPr lang="fr-FR" baseline="0" dirty="0"/>
              <a:t> Une dynamique correcte pour un label sans aides de l’Etat. En parallèle, les Régions soutiennent ces référentiel: NA , BFC</a:t>
            </a:r>
            <a:endParaRPr lang="fr-FR" dirty="0"/>
          </a:p>
        </p:txBody>
      </p:sp>
      <p:sp>
        <p:nvSpPr>
          <p:cNvPr id="4" name="Espace réservé du numéro de diapositive 3"/>
          <p:cNvSpPr>
            <a:spLocks noGrp="1"/>
          </p:cNvSpPr>
          <p:nvPr>
            <p:ph type="sldNum" idx="10"/>
          </p:nvPr>
        </p:nvSpPr>
        <p:spPr/>
        <p:txBody>
          <a:bodyPr/>
          <a:lstStyle/>
          <a:p>
            <a:pPr>
              <a:defRPr/>
            </a:pPr>
            <a:fld id="{D94EA054-5ADC-4825-9D7E-E23733C2AA86}" type="slidenum">
              <a:rPr lang="en-GB" smtClean="0"/>
              <a:pPr>
                <a:defRPr/>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Messages</a:t>
            </a:r>
          </a:p>
          <a:p>
            <a:pPr>
              <a:buFontTx/>
              <a:buChar char="-"/>
            </a:pPr>
            <a:r>
              <a:rPr lang="fr-FR" dirty="0"/>
              <a:t>Lancé en</a:t>
            </a:r>
            <a:r>
              <a:rPr lang="fr-FR" baseline="0" dirty="0"/>
              <a:t> mars 2017</a:t>
            </a:r>
          </a:p>
          <a:p>
            <a:pPr>
              <a:buFontTx/>
              <a:buChar char="-"/>
            </a:pPr>
            <a:r>
              <a:rPr lang="fr-FR" baseline="0" dirty="0"/>
              <a:t> Présenter les chiffres</a:t>
            </a:r>
          </a:p>
          <a:p>
            <a:pPr>
              <a:buFontTx/>
              <a:buChar char="-"/>
            </a:pPr>
            <a:r>
              <a:rPr lang="fr-FR" baseline="0" dirty="0"/>
              <a:t> Une dynamique correcte pour un label sans aides de l’Etat. En parallèle, les Régions soutiennent ces référentiel: NA , BFC</a:t>
            </a:r>
            <a:endParaRPr lang="fr-FR" dirty="0"/>
          </a:p>
        </p:txBody>
      </p:sp>
      <p:sp>
        <p:nvSpPr>
          <p:cNvPr id="4" name="Espace réservé du numéro de diapositive 3"/>
          <p:cNvSpPr>
            <a:spLocks noGrp="1"/>
          </p:cNvSpPr>
          <p:nvPr>
            <p:ph type="sldNum" idx="10"/>
          </p:nvPr>
        </p:nvSpPr>
        <p:spPr/>
        <p:txBody>
          <a:bodyPr/>
          <a:lstStyle/>
          <a:p>
            <a:pPr>
              <a:defRPr/>
            </a:pPr>
            <a:fld id="{D94EA054-5ADC-4825-9D7E-E23733C2AA86}" type="slidenum">
              <a:rPr lang="en-GB" smtClean="0"/>
              <a:pPr>
                <a:defRPr/>
              </a:pPr>
              <a:t>2</a:t>
            </a:fld>
            <a:endParaRPr lang="en-GB"/>
          </a:p>
        </p:txBody>
      </p:sp>
    </p:spTree>
    <p:extLst>
      <p:ext uri="{BB962C8B-B14F-4D97-AF65-F5344CB8AC3E}">
        <p14:creationId xmlns:p14="http://schemas.microsoft.com/office/powerpoint/2010/main" val="43146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Messages</a:t>
            </a:r>
          </a:p>
          <a:p>
            <a:pPr>
              <a:buFontTx/>
              <a:buChar char="-"/>
            </a:pPr>
            <a:r>
              <a:rPr lang="fr-FR" dirty="0"/>
              <a:t>Lancé en</a:t>
            </a:r>
            <a:r>
              <a:rPr lang="fr-FR" baseline="0" dirty="0"/>
              <a:t> mars 2017</a:t>
            </a:r>
          </a:p>
          <a:p>
            <a:pPr>
              <a:buFontTx/>
              <a:buChar char="-"/>
            </a:pPr>
            <a:r>
              <a:rPr lang="fr-FR" baseline="0" dirty="0"/>
              <a:t> Présenter les chiffres</a:t>
            </a:r>
          </a:p>
          <a:p>
            <a:pPr>
              <a:buFontTx/>
              <a:buChar char="-"/>
            </a:pPr>
            <a:r>
              <a:rPr lang="fr-FR" baseline="0" dirty="0"/>
              <a:t> Une dynamique correcte pour un label sans aides de l’Etat. En parallèle, les Régions soutiennent ces référentiel: NA , BFC</a:t>
            </a:r>
            <a:endParaRPr lang="fr-FR" dirty="0"/>
          </a:p>
        </p:txBody>
      </p:sp>
      <p:sp>
        <p:nvSpPr>
          <p:cNvPr id="4" name="Espace réservé du numéro de diapositive 3"/>
          <p:cNvSpPr>
            <a:spLocks noGrp="1"/>
          </p:cNvSpPr>
          <p:nvPr>
            <p:ph type="sldNum" idx="10"/>
          </p:nvPr>
        </p:nvSpPr>
        <p:spPr/>
        <p:txBody>
          <a:bodyPr/>
          <a:lstStyle/>
          <a:p>
            <a:pPr>
              <a:defRPr/>
            </a:pPr>
            <a:fld id="{D94EA054-5ADC-4825-9D7E-E23733C2AA86}" type="slidenum">
              <a:rPr lang="en-GB" smtClean="0"/>
              <a:pPr>
                <a:defRPr/>
              </a:pPr>
              <a:t>3</a:t>
            </a:fld>
            <a:endParaRPr lang="en-GB"/>
          </a:p>
        </p:txBody>
      </p:sp>
    </p:spTree>
    <p:extLst>
      <p:ext uri="{BB962C8B-B14F-4D97-AF65-F5344CB8AC3E}">
        <p14:creationId xmlns:p14="http://schemas.microsoft.com/office/powerpoint/2010/main" val="145961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Messages</a:t>
            </a:r>
          </a:p>
          <a:p>
            <a:pPr>
              <a:buFontTx/>
              <a:buChar char="-"/>
            </a:pPr>
            <a:r>
              <a:rPr lang="fr-FR" dirty="0"/>
              <a:t>Lancé en</a:t>
            </a:r>
            <a:r>
              <a:rPr lang="fr-FR" baseline="0" dirty="0"/>
              <a:t> mars 2017</a:t>
            </a:r>
          </a:p>
          <a:p>
            <a:pPr>
              <a:buFontTx/>
              <a:buChar char="-"/>
            </a:pPr>
            <a:r>
              <a:rPr lang="fr-FR" baseline="0" dirty="0"/>
              <a:t> Présenter les chiffres</a:t>
            </a:r>
          </a:p>
          <a:p>
            <a:pPr>
              <a:buFontTx/>
              <a:buChar char="-"/>
            </a:pPr>
            <a:r>
              <a:rPr lang="fr-FR" baseline="0" dirty="0"/>
              <a:t> Une dynamique correcte pour un label sans aides de l’Etat. En parallèle, les Régions soutiennent ces référentiel: NA , BFC</a:t>
            </a:r>
            <a:endParaRPr lang="fr-FR" dirty="0"/>
          </a:p>
        </p:txBody>
      </p:sp>
      <p:sp>
        <p:nvSpPr>
          <p:cNvPr id="4" name="Espace réservé du numéro de diapositive 3"/>
          <p:cNvSpPr>
            <a:spLocks noGrp="1"/>
          </p:cNvSpPr>
          <p:nvPr>
            <p:ph type="sldNum" idx="10"/>
          </p:nvPr>
        </p:nvSpPr>
        <p:spPr/>
        <p:txBody>
          <a:bodyPr/>
          <a:lstStyle/>
          <a:p>
            <a:pPr>
              <a:defRPr/>
            </a:pPr>
            <a:fld id="{D94EA054-5ADC-4825-9D7E-E23733C2AA86}" type="slidenum">
              <a:rPr lang="en-GB" smtClean="0"/>
              <a:pPr>
                <a:defRPr/>
              </a:pPr>
              <a:t>4</a:t>
            </a:fld>
            <a:endParaRPr lang="en-GB"/>
          </a:p>
        </p:txBody>
      </p:sp>
    </p:spTree>
    <p:extLst>
      <p:ext uri="{BB962C8B-B14F-4D97-AF65-F5344CB8AC3E}">
        <p14:creationId xmlns:p14="http://schemas.microsoft.com/office/powerpoint/2010/main" val="375608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87824" y="2715766"/>
            <a:ext cx="6120680" cy="864096"/>
          </a:xfrm>
          <a:noFill/>
        </p:spPr>
        <p:txBody>
          <a:bodyPr>
            <a:normAutofit/>
          </a:bodyPr>
          <a:lstStyle>
            <a:lvl1pPr marL="0" indent="0" algn="l">
              <a:buNone/>
              <a:defRPr lang="fr-FR" sz="2000" i="1" kern="1200" baseline="0" dirty="0">
                <a:solidFill>
                  <a:schemeClr val="bg1">
                    <a:lumMod val="50000"/>
                  </a:schemeClr>
                </a:solidFill>
                <a:latin typeface="Calibri Light" panose="020F030202020403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17" name="Espace réservé du texte 16"/>
          <p:cNvSpPr>
            <a:spLocks noGrp="1"/>
          </p:cNvSpPr>
          <p:nvPr>
            <p:ph type="body" sz="quarter" idx="12"/>
          </p:nvPr>
        </p:nvSpPr>
        <p:spPr>
          <a:xfrm>
            <a:off x="3004531" y="1491630"/>
            <a:ext cx="6120680" cy="936104"/>
          </a:xfrm>
          <a:solidFill>
            <a:schemeClr val="bg1"/>
          </a:solidFill>
        </p:spPr>
        <p:txBody>
          <a:bodyPr>
            <a:normAutofit/>
          </a:bodyPr>
          <a:lstStyle>
            <a:lvl1pPr marL="0" indent="0" algn="l">
              <a:buNone/>
              <a:defRPr lang="fr-FR" sz="2000" b="0" kern="1200" baseline="0" dirty="0" smtClean="0">
                <a:solidFill>
                  <a:schemeClr val="tx1">
                    <a:lumMod val="75000"/>
                    <a:lumOff val="25000"/>
                  </a:schemeClr>
                </a:solidFill>
                <a:latin typeface="Calibri Light" panose="020F0302020204030204" pitchFamily="34" charset="0"/>
                <a:ea typeface="+mn-ea"/>
                <a:cs typeface="+mn-cs"/>
              </a:defRPr>
            </a:lvl1pPr>
          </a:lstStyle>
          <a:p>
            <a:pPr lvl="0"/>
            <a:r>
              <a:rPr lang="fr-FR" dirty="0"/>
              <a:t>Cliquez pour modifier les styles du texte du masque</a:t>
            </a:r>
          </a:p>
        </p:txBody>
      </p:sp>
      <p:sp>
        <p:nvSpPr>
          <p:cNvPr id="5" name="Espace réservé de la date 7"/>
          <p:cNvSpPr>
            <a:spLocks noGrp="1"/>
          </p:cNvSpPr>
          <p:nvPr>
            <p:ph type="dt" sz="half" idx="13"/>
          </p:nvPr>
        </p:nvSpPr>
        <p:spPr/>
        <p:txBody>
          <a:bodyPr/>
          <a:lstStyle>
            <a:lvl1pPr>
              <a:defRPr/>
            </a:lvl1pPr>
          </a:lstStyle>
          <a:p>
            <a:pPr>
              <a:defRPr/>
            </a:pPr>
            <a:fld id="{5A23EA81-70AC-44A2-A236-78DD95919092}" type="datetimeFigureOut">
              <a:rPr lang="fr-FR"/>
              <a:pPr>
                <a:defRPr/>
              </a:pPr>
              <a:t>21/07/2020</a:t>
            </a:fld>
            <a:endParaRPr lang="fr-FR" dirty="0"/>
          </a:p>
        </p:txBody>
      </p:sp>
      <p:sp>
        <p:nvSpPr>
          <p:cNvPr id="6" name="Espace réservé du numéro de diapositive 9"/>
          <p:cNvSpPr>
            <a:spLocks noGrp="1"/>
          </p:cNvSpPr>
          <p:nvPr>
            <p:ph type="sldNum" sz="quarter" idx="14"/>
          </p:nvPr>
        </p:nvSpPr>
        <p:spPr/>
        <p:txBody>
          <a:bodyPr/>
          <a:lstStyle>
            <a:lvl1pPr>
              <a:defRPr/>
            </a:lvl1pPr>
          </a:lstStyle>
          <a:p>
            <a:pPr>
              <a:defRPr/>
            </a:pPr>
            <a:fld id="{CE316385-10A2-4840-91A3-4C88597B592E}" type="slidenum">
              <a:rPr lang="fr-FR"/>
              <a:pPr>
                <a:defRPr/>
              </a:pPr>
              <a:t>‹N°›</a:t>
            </a:fld>
            <a:endParaRPr lang="fr-FR" dirty="0"/>
          </a:p>
        </p:txBody>
      </p:sp>
      <p:sp>
        <p:nvSpPr>
          <p:cNvPr id="7" name="Espace réservé du pied de page 10"/>
          <p:cNvSpPr>
            <a:spLocks noGrp="1"/>
          </p:cNvSpPr>
          <p:nvPr>
            <p:ph type="ftr" sz="quarter" idx="15"/>
          </p:nvPr>
        </p:nvSpPr>
        <p:spPr/>
        <p:txBody>
          <a:bodyPr/>
          <a:lstStyle>
            <a:lvl1pPr>
              <a:defRPr/>
            </a:lvl1p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5" name="ZoneTexte 4"/>
          <p:cNvSpPr txBox="1"/>
          <p:nvPr userDrawn="1"/>
        </p:nvSpPr>
        <p:spPr>
          <a:xfrm>
            <a:off x="7164388" y="4846638"/>
            <a:ext cx="2303462" cy="276225"/>
          </a:xfrm>
          <a:prstGeom prst="rect">
            <a:avLst/>
          </a:prstGeom>
          <a:noFill/>
        </p:spPr>
        <p:txBody>
          <a:bodyPr>
            <a:spAutoFit/>
          </a:bodyPr>
          <a:lstStyle/>
          <a:p>
            <a:pPr defTabSz="914400" fontAlgn="auto">
              <a:spcBef>
                <a:spcPts val="0"/>
              </a:spcBef>
              <a:spcAft>
                <a:spcPts val="0"/>
              </a:spcAft>
              <a:defRPr/>
            </a:pPr>
            <a:r>
              <a:rPr lang="fr-FR" sz="1200" b="1" dirty="0">
                <a:latin typeface="Arial" charset="0"/>
                <a:cs typeface="Arial" charset="0"/>
              </a:rPr>
              <a:t>#WE2017  #</a:t>
            </a:r>
            <a:r>
              <a:rPr lang="fr-FR" sz="1200" b="1" dirty="0" err="1">
                <a:latin typeface="Arial" charset="0"/>
                <a:cs typeface="Arial" charset="0"/>
              </a:rPr>
              <a:t>WESummit</a:t>
            </a:r>
            <a:endParaRPr lang="fr-FR" sz="1200" b="1" dirty="0">
              <a:latin typeface="Arial" charset="0"/>
              <a:cs typeface="Arial" charset="0"/>
            </a:endParaRPr>
          </a:p>
        </p:txBody>
      </p:sp>
      <p:sp>
        <p:nvSpPr>
          <p:cNvPr id="2" name="Titre vertical 1"/>
          <p:cNvSpPr>
            <a:spLocks noGrp="1"/>
          </p:cNvSpPr>
          <p:nvPr>
            <p:ph type="title" orient="vert"/>
          </p:nvPr>
        </p:nvSpPr>
        <p:spPr>
          <a:xfrm>
            <a:off x="6629400" y="205979"/>
            <a:ext cx="2057400" cy="4388644"/>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 de fin">
    <p:spTree>
      <p:nvGrpSpPr>
        <p:cNvPr id="1" name=""/>
        <p:cNvGrpSpPr/>
        <p:nvPr/>
      </p:nvGrpSpPr>
      <p:grpSpPr>
        <a:xfrm>
          <a:off x="0" y="0"/>
          <a:ext cx="0" cy="0"/>
          <a:chOff x="0" y="0"/>
          <a:chExt cx="0" cy="0"/>
        </a:xfrm>
      </p:grpSpPr>
      <p:pic>
        <p:nvPicPr>
          <p:cNvPr id="2" name="Picture 2" descr="C:\Dropbox\PROMOTION GENERALE\0-CHARTE GRAPHIQUE EFFINERGIE (logos, marque...)\1-Effinergie\Logo effinergie 2017\Effinergie+base-line\effinergie + baseline.jpg"/>
          <p:cNvPicPr>
            <a:picLocks noChangeAspect="1" noChangeArrowheads="1"/>
          </p:cNvPicPr>
          <p:nvPr userDrawn="1"/>
        </p:nvPicPr>
        <p:blipFill>
          <a:blip r:embed="rId2" cstate="print"/>
          <a:srcRect/>
          <a:stretch>
            <a:fillRect/>
          </a:stretch>
        </p:blipFill>
        <p:spPr bwMode="auto">
          <a:xfrm>
            <a:off x="285720" y="4000510"/>
            <a:ext cx="2246307" cy="938510"/>
          </a:xfrm>
          <a:prstGeom prst="rect">
            <a:avLst/>
          </a:prstGeom>
          <a:noFill/>
          <a:ln w="9525">
            <a:noFill/>
            <a:miter lim="800000"/>
            <a:headEnd/>
            <a:tailEnd/>
          </a:ln>
        </p:spPr>
      </p:pic>
      <p:sp>
        <p:nvSpPr>
          <p:cNvPr id="3" name="Rectangle 2"/>
          <p:cNvSpPr/>
          <p:nvPr userDrawn="1"/>
        </p:nvSpPr>
        <p:spPr>
          <a:xfrm>
            <a:off x="0" y="0"/>
            <a:ext cx="9144000" cy="3929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userDrawn="1"/>
        </p:nvSpPr>
        <p:spPr>
          <a:xfrm>
            <a:off x="3851920" y="4358670"/>
            <a:ext cx="4752528" cy="784830"/>
          </a:xfrm>
          <a:prstGeom prst="rect">
            <a:avLst/>
          </a:prstGeom>
          <a:noFill/>
        </p:spPr>
        <p:txBody>
          <a:bodyPr wrap="square" rtlCol="0">
            <a:spAutoFit/>
          </a:bodyPr>
          <a:lstStyle/>
          <a:p>
            <a:r>
              <a:rPr lang="fr-FR" sz="900" b="1" kern="1200" dirty="0">
                <a:solidFill>
                  <a:schemeClr val="tx1"/>
                </a:solidFill>
                <a:effectLst/>
                <a:latin typeface="Arial" pitchFamily="34" charset="0"/>
                <a:ea typeface="MS Gothic" pitchFamily="49" charset="-128"/>
                <a:cs typeface="Arial" pitchFamily="34" charset="0"/>
              </a:rPr>
              <a:t>Paris : </a:t>
            </a:r>
            <a:r>
              <a:rPr lang="fr-FR" sz="900" kern="1200" dirty="0">
                <a:solidFill>
                  <a:schemeClr val="tx1"/>
                </a:solidFill>
                <a:effectLst/>
                <a:latin typeface="Arial" pitchFamily="34" charset="0"/>
                <a:ea typeface="MS Gothic" pitchFamily="49" charset="-128"/>
                <a:cs typeface="Arial" pitchFamily="34" charset="0"/>
              </a:rPr>
              <a:t>Siège Social</a:t>
            </a:r>
          </a:p>
          <a:p>
            <a:r>
              <a:rPr lang="fr-FR" sz="900" b="1" kern="1200" dirty="0">
                <a:solidFill>
                  <a:schemeClr val="tx1"/>
                </a:solidFill>
                <a:effectLst/>
                <a:latin typeface="Arial" pitchFamily="34" charset="0"/>
                <a:ea typeface="MS Gothic" pitchFamily="49" charset="-128"/>
                <a:cs typeface="Arial" pitchFamily="34" charset="0"/>
              </a:rPr>
              <a:t>Montpellier : </a:t>
            </a:r>
            <a:r>
              <a:rPr lang="fr-FR" sz="900" kern="1200" dirty="0">
                <a:solidFill>
                  <a:schemeClr val="tx1"/>
                </a:solidFill>
                <a:effectLst/>
                <a:latin typeface="Arial" pitchFamily="34" charset="0"/>
                <a:ea typeface="MS Gothic" pitchFamily="49" charset="-128"/>
                <a:cs typeface="Arial" pitchFamily="34" charset="0"/>
              </a:rPr>
              <a:t>18 Bd Louis Blanc – 34000 Montpellier –  04 67 99 01 00</a:t>
            </a:r>
          </a:p>
          <a:p>
            <a:r>
              <a:rPr lang="fr-FR" sz="900" b="1" kern="1200" dirty="0">
                <a:solidFill>
                  <a:schemeClr val="tx1"/>
                </a:solidFill>
                <a:effectLst/>
                <a:latin typeface="Arial" pitchFamily="34" charset="0"/>
                <a:ea typeface="MS Gothic" pitchFamily="49" charset="-128"/>
                <a:cs typeface="Arial" pitchFamily="34" charset="0"/>
              </a:rPr>
              <a:t>Mulhouse :</a:t>
            </a:r>
            <a:r>
              <a:rPr lang="fr-FR" sz="900" kern="1200" dirty="0">
                <a:solidFill>
                  <a:schemeClr val="tx1"/>
                </a:solidFill>
                <a:effectLst/>
                <a:latin typeface="Arial" pitchFamily="34" charset="0"/>
                <a:ea typeface="MS Gothic" pitchFamily="49" charset="-128"/>
                <a:cs typeface="Arial" pitchFamily="34" charset="0"/>
              </a:rPr>
              <a:t> m2A Grand Rex – 33 Av. De Colmar – 68 100 </a:t>
            </a:r>
            <a:r>
              <a:rPr lang="fr-FR" sz="900" b="0" kern="1200" dirty="0">
                <a:solidFill>
                  <a:schemeClr val="tx1"/>
                </a:solidFill>
                <a:effectLst/>
                <a:latin typeface="Arial" pitchFamily="34" charset="0"/>
                <a:ea typeface="MS Gothic" pitchFamily="49" charset="-128"/>
                <a:cs typeface="Arial" pitchFamily="34" charset="0"/>
              </a:rPr>
              <a:t>Mulhouse</a:t>
            </a:r>
            <a:r>
              <a:rPr lang="fr-FR" sz="900" kern="1200" dirty="0">
                <a:solidFill>
                  <a:schemeClr val="tx1"/>
                </a:solidFill>
                <a:effectLst/>
                <a:latin typeface="Arial" pitchFamily="34" charset="0"/>
                <a:ea typeface="MS Gothic" pitchFamily="49" charset="-128"/>
                <a:cs typeface="Arial" pitchFamily="34" charset="0"/>
              </a:rPr>
              <a:t>– 04 82 53 21 77</a:t>
            </a:r>
          </a:p>
          <a:p>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Rectangle 4"/>
          <p:cNvSpPr/>
          <p:nvPr/>
        </p:nvSpPr>
        <p:spPr>
          <a:xfrm>
            <a:off x="3348038" y="2479675"/>
            <a:ext cx="431800" cy="2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Espace réservé du texte 2"/>
          <p:cNvSpPr>
            <a:spLocks noGrp="1"/>
          </p:cNvSpPr>
          <p:nvPr>
            <p:ph idx="1"/>
          </p:nvPr>
        </p:nvSpPr>
        <p:spPr>
          <a:xfrm>
            <a:off x="467544" y="681540"/>
            <a:ext cx="8229600" cy="3996444"/>
          </a:xfrm>
          <a:prstGeom prst="rect">
            <a:avLst/>
          </a:prstGeom>
        </p:spPr>
        <p:txBody>
          <a:bodyPr rtlCol="0">
            <a:normAutofit/>
          </a:bodyPr>
          <a:lstStyle>
            <a:lvl1pPr>
              <a:buFont typeface="Arial" pitchFamily="34" charset="0"/>
              <a:buChar char="•"/>
              <a:defRPr lang="fr-FR" sz="2400" kern="1200" dirty="0" smtClean="0">
                <a:solidFill>
                  <a:schemeClr val="tx1"/>
                </a:solidFill>
                <a:latin typeface="Century Gothic" pitchFamily="34" charset="0"/>
                <a:ea typeface="+mn-ea"/>
                <a:cs typeface="+mn-cs"/>
              </a:defRPr>
            </a:lvl1pPr>
            <a:lvl2pPr>
              <a:defRPr lang="fr-FR" sz="2000" kern="1200" dirty="0" smtClean="0">
                <a:solidFill>
                  <a:schemeClr val="tx1"/>
                </a:solidFill>
                <a:latin typeface="Century Gothic" pitchFamily="34" charset="0"/>
                <a:ea typeface="+mn-ea"/>
                <a:cs typeface="+mn-cs"/>
              </a:defRPr>
            </a:lvl2pPr>
            <a:lvl3pPr>
              <a:defRPr lang="fr-FR" sz="1800" kern="1200" dirty="0" smtClean="0">
                <a:solidFill>
                  <a:schemeClr val="tx1"/>
                </a:solidFill>
                <a:latin typeface="Century Gothic" pitchFamily="34" charset="0"/>
                <a:ea typeface="+mn-ea"/>
                <a:cs typeface="+mn-cs"/>
              </a:defRPr>
            </a:lvl3pPr>
            <a:lvl4pPr>
              <a:defRPr lang="fr-FR" sz="1800" kern="1200" dirty="0" smtClean="0">
                <a:solidFill>
                  <a:schemeClr val="tx1"/>
                </a:solidFill>
                <a:latin typeface="Century Gothic" pitchFamily="34" charset="0"/>
                <a:ea typeface="+mn-ea"/>
                <a:cs typeface="+mn-cs"/>
              </a:defRPr>
            </a:lvl4pPr>
            <a:lvl5pPr>
              <a:defRPr lang="fr-FR" sz="1800" kern="1200" dirty="0">
                <a:solidFill>
                  <a:schemeClr val="tx1"/>
                </a:solidFill>
                <a:latin typeface="Century Gothic" pitchFamily="34" charset="0"/>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titre 1"/>
          <p:cNvSpPr>
            <a:spLocks noGrp="1"/>
          </p:cNvSpPr>
          <p:nvPr>
            <p:ph type="title"/>
          </p:nvPr>
        </p:nvSpPr>
        <p:spPr>
          <a:xfrm>
            <a:off x="0" y="0"/>
            <a:ext cx="9144000" cy="519522"/>
          </a:xfrm>
          <a:prstGeom prst="rect">
            <a:avLst/>
          </a:prstGeom>
        </p:spPr>
        <p:txBody>
          <a:bodyPr rtlCol="0">
            <a:noAutofit/>
          </a:bodyPr>
          <a:lstStyle>
            <a:lvl1pPr>
              <a:defRPr>
                <a:latin typeface="Rubik"/>
              </a:defRPr>
            </a:lvl1pPr>
          </a:lstStyle>
          <a:p>
            <a:r>
              <a:rPr lang="fr-FR" dirty="0"/>
              <a:t>Cliquez pour modifier le style du titre</a:t>
            </a:r>
          </a:p>
        </p:txBody>
      </p:sp>
      <p:sp>
        <p:nvSpPr>
          <p:cNvPr id="7" name="Espace réservé de la date 3"/>
          <p:cNvSpPr>
            <a:spLocks noGrp="1"/>
          </p:cNvSpPr>
          <p:nvPr>
            <p:ph type="dt" sz="half" idx="10"/>
          </p:nvPr>
        </p:nvSpPr>
        <p:spPr/>
        <p:txBody>
          <a:bodyPr/>
          <a:lstStyle>
            <a:lvl1pPr algn="l">
              <a:defRPr sz="1200">
                <a:solidFill>
                  <a:schemeClr val="tx1">
                    <a:tint val="75000"/>
                  </a:schemeClr>
                </a:solidFill>
                <a:latin typeface="Century Gothic" pitchFamily="34" charset="0"/>
              </a:defRPr>
            </a:lvl1pPr>
          </a:lstStyle>
          <a:p>
            <a:pPr>
              <a:defRPr/>
            </a:pPr>
            <a:fld id="{32B72FAC-87DA-418C-A368-CBD0279CE444}" type="datetimeFigureOut">
              <a:rPr lang="fr-FR"/>
              <a:pPr>
                <a:defRPr/>
              </a:pPr>
              <a:t>21/07/2020</a:t>
            </a:fld>
            <a:endParaRPr lang="fr-FR" dirty="0"/>
          </a:p>
        </p:txBody>
      </p:sp>
      <p:sp>
        <p:nvSpPr>
          <p:cNvPr id="8" name="Espace réservé du pied de page 4"/>
          <p:cNvSpPr>
            <a:spLocks noGrp="1"/>
          </p:cNvSpPr>
          <p:nvPr>
            <p:ph type="ftr" sz="quarter" idx="11"/>
          </p:nvPr>
        </p:nvSpPr>
        <p:spPr/>
        <p:txBody>
          <a:bodyPr/>
          <a:lstStyle>
            <a:lvl1pPr algn="ctr">
              <a:defRPr sz="1200">
                <a:solidFill>
                  <a:schemeClr val="tx1">
                    <a:tint val="75000"/>
                  </a:schemeClr>
                </a:solidFill>
                <a:latin typeface="Century Gothic" pitchFamily="34" charset="0"/>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lgn="r">
              <a:defRPr sz="1200">
                <a:solidFill>
                  <a:schemeClr val="tx1">
                    <a:tint val="75000"/>
                  </a:schemeClr>
                </a:solidFill>
                <a:latin typeface="Century Gothic" pitchFamily="34" charset="0"/>
              </a:defRPr>
            </a:lvl1pPr>
          </a:lstStyle>
          <a:p>
            <a:pPr>
              <a:defRPr/>
            </a:pPr>
            <a:fld id="{0BBA3F49-5969-4C2F-9041-5B5D6B7D90B1}" type="slidenum">
              <a:rPr lang="fr-FR"/>
              <a:pPr>
                <a:defRPr/>
              </a:pPr>
              <a:t>‹N°›</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cstate="print"/>
          <a:srcRect l="8302" t="50539" r="48524" b="25572"/>
          <a:stretch>
            <a:fillRect/>
          </a:stretch>
        </p:blipFill>
        <p:spPr bwMode="auto">
          <a:xfrm>
            <a:off x="2123728" y="3291830"/>
            <a:ext cx="1821954" cy="537325"/>
          </a:xfrm>
          <a:prstGeom prst="rect">
            <a:avLst/>
          </a:prstGeom>
          <a:noFill/>
          <a:ln w="9525">
            <a:noFill/>
            <a:miter lim="800000"/>
            <a:headEnd/>
            <a:tailEnd/>
          </a:ln>
        </p:spPr>
      </p:pic>
      <p:pic>
        <p:nvPicPr>
          <p:cNvPr id="4" name="Picture 2" descr="D:\Dropbox\PROMOTION GENERALE\8-PHOTOTHEQUE\Logos adhérents et divers\Logos Club_Partenaires\grdf_300x177.png"/>
          <p:cNvPicPr>
            <a:picLocks noChangeAspect="1" noChangeArrowheads="1"/>
          </p:cNvPicPr>
          <p:nvPr userDrawn="1"/>
        </p:nvPicPr>
        <p:blipFill>
          <a:blip r:embed="rId3" cstate="print"/>
          <a:srcRect/>
          <a:stretch>
            <a:fillRect/>
          </a:stretch>
        </p:blipFill>
        <p:spPr bwMode="auto">
          <a:xfrm>
            <a:off x="5580112" y="1022236"/>
            <a:ext cx="2016224" cy="1189474"/>
          </a:xfrm>
          <a:prstGeom prst="rect">
            <a:avLst/>
          </a:prstGeom>
          <a:noFill/>
          <a:ln w="9525">
            <a:noFill/>
            <a:miter lim="800000"/>
            <a:headEnd/>
            <a:tailEnd/>
          </a:ln>
        </p:spPr>
      </p:pic>
      <p:pic>
        <p:nvPicPr>
          <p:cNvPr id="6" name="Picture 11"/>
          <p:cNvPicPr>
            <a:picLocks noChangeAspect="1" noChangeArrowheads="1"/>
          </p:cNvPicPr>
          <p:nvPr userDrawn="1"/>
        </p:nvPicPr>
        <p:blipFill>
          <a:blip r:embed="rId4" cstate="print"/>
          <a:srcRect/>
          <a:stretch>
            <a:fillRect/>
          </a:stretch>
        </p:blipFill>
        <p:spPr bwMode="auto">
          <a:xfrm>
            <a:off x="4139952" y="3003798"/>
            <a:ext cx="935682" cy="935682"/>
          </a:xfrm>
          <a:prstGeom prst="rect">
            <a:avLst/>
          </a:prstGeom>
          <a:noFill/>
          <a:ln w="9525">
            <a:noFill/>
            <a:miter lim="800000"/>
            <a:headEnd/>
            <a:tailEnd/>
          </a:ln>
        </p:spPr>
      </p:pic>
      <p:pic>
        <p:nvPicPr>
          <p:cNvPr id="7" name="Picture 7" descr="D:\Dropbox\PROMOTION GENERALE\8-PHOTOTHEQUE\Logos adhérents et divers\Logos Club_Partenaires\Logos archive 2013\isover.jpg"/>
          <p:cNvPicPr>
            <a:picLocks noChangeAspect="1" noChangeArrowheads="1"/>
          </p:cNvPicPr>
          <p:nvPr userDrawn="1"/>
        </p:nvPicPr>
        <p:blipFill>
          <a:blip r:embed="rId5" cstate="print"/>
          <a:srcRect/>
          <a:stretch>
            <a:fillRect/>
          </a:stretch>
        </p:blipFill>
        <p:spPr bwMode="auto">
          <a:xfrm>
            <a:off x="395536" y="3363838"/>
            <a:ext cx="1429842" cy="465070"/>
          </a:xfrm>
          <a:prstGeom prst="rect">
            <a:avLst/>
          </a:prstGeom>
          <a:noFill/>
          <a:ln w="9525">
            <a:noFill/>
            <a:miter lim="800000"/>
            <a:headEnd/>
            <a:tailEnd/>
          </a:ln>
        </p:spPr>
      </p:pic>
      <p:pic>
        <p:nvPicPr>
          <p:cNvPr id="10" name="Picture 8"/>
          <p:cNvPicPr>
            <a:picLocks noChangeAspect="1" noChangeArrowheads="1"/>
          </p:cNvPicPr>
          <p:nvPr userDrawn="1"/>
        </p:nvPicPr>
        <p:blipFill>
          <a:blip r:embed="rId6" cstate="print"/>
          <a:srcRect/>
          <a:stretch>
            <a:fillRect/>
          </a:stretch>
        </p:blipFill>
        <p:spPr bwMode="auto">
          <a:xfrm>
            <a:off x="5148064" y="3147814"/>
            <a:ext cx="2339752" cy="775859"/>
          </a:xfrm>
          <a:prstGeom prst="rect">
            <a:avLst/>
          </a:prstGeom>
          <a:noFill/>
          <a:ln w="9525">
            <a:noFill/>
            <a:miter lim="800000"/>
            <a:headEnd/>
            <a:tailEnd/>
          </a:ln>
        </p:spPr>
      </p:pic>
      <p:pic>
        <p:nvPicPr>
          <p:cNvPr id="11" name="Picture 1" descr="C:\Users\elodie\Desktop\bande pp AG.png"/>
          <p:cNvPicPr>
            <a:picLocks noChangeAspect="1" noChangeArrowheads="1"/>
          </p:cNvPicPr>
          <p:nvPr userDrawn="1"/>
        </p:nvPicPr>
        <p:blipFill>
          <a:blip r:embed="rId7" cstate="print"/>
          <a:srcRect/>
          <a:stretch>
            <a:fillRect/>
          </a:stretch>
        </p:blipFill>
        <p:spPr bwMode="auto">
          <a:xfrm>
            <a:off x="0" y="4630738"/>
            <a:ext cx="9144000" cy="512762"/>
          </a:xfrm>
          <a:prstGeom prst="rect">
            <a:avLst/>
          </a:prstGeom>
          <a:noFill/>
          <a:ln w="9525">
            <a:noFill/>
            <a:miter lim="800000"/>
            <a:headEnd/>
            <a:tailEnd/>
          </a:ln>
        </p:spPr>
      </p:pic>
      <p:pic>
        <p:nvPicPr>
          <p:cNvPr id="12" name="Picture 2" descr="C:\Users\elodie\Desktop\Logo-effinergie_base-line_quadri.png"/>
          <p:cNvPicPr>
            <a:picLocks noChangeAspect="1" noChangeArrowheads="1"/>
          </p:cNvPicPr>
          <p:nvPr userDrawn="1"/>
        </p:nvPicPr>
        <p:blipFill>
          <a:blip r:embed="rId8" cstate="print"/>
          <a:srcRect/>
          <a:stretch>
            <a:fillRect/>
          </a:stretch>
        </p:blipFill>
        <p:spPr bwMode="auto">
          <a:xfrm>
            <a:off x="7500938" y="242888"/>
            <a:ext cx="1071562" cy="409575"/>
          </a:xfrm>
          <a:prstGeom prst="rect">
            <a:avLst/>
          </a:prstGeom>
          <a:noFill/>
          <a:ln w="9525">
            <a:noFill/>
            <a:miter lim="800000"/>
            <a:headEnd/>
            <a:tailEnd/>
          </a:ln>
        </p:spPr>
      </p:pic>
      <p:sp>
        <p:nvSpPr>
          <p:cNvPr id="9" name="Titre 1"/>
          <p:cNvSpPr>
            <a:spLocks noGrp="1"/>
          </p:cNvSpPr>
          <p:nvPr>
            <p:ph type="title"/>
          </p:nvPr>
        </p:nvSpPr>
        <p:spPr>
          <a:xfrm>
            <a:off x="0" y="0"/>
            <a:ext cx="5286380" cy="648072"/>
          </a:xfrm>
          <a:solidFill>
            <a:schemeClr val="bg2">
              <a:lumMod val="90000"/>
              <a:alpha val="0"/>
            </a:schemeClr>
          </a:solidFill>
        </p:spPr>
        <p:txBody>
          <a:bodyPr anchor="t">
            <a:noAutofit/>
          </a:bodyPr>
          <a:lstStyle>
            <a:lvl1pPr algn="l">
              <a:defRPr sz="3600" b="0" cap="none">
                <a:solidFill>
                  <a:srgbClr val="00B050"/>
                </a:solidFill>
                <a:latin typeface="Century Gothic" pitchFamily="34" charset="0"/>
                <a:cs typeface="Arial" pitchFamily="34" charset="0"/>
              </a:defRPr>
            </a:lvl1pPr>
          </a:lstStyle>
          <a:p>
            <a:r>
              <a:rPr lang="fr-FR"/>
              <a:t>Cliquez pour modifier le style du titre</a:t>
            </a:r>
            <a:endParaRPr lang="fr-FR" dirty="0"/>
          </a:p>
        </p:txBody>
      </p:sp>
      <p:sp>
        <p:nvSpPr>
          <p:cNvPr id="13" name="Espace réservé de la date 3"/>
          <p:cNvSpPr>
            <a:spLocks noGrp="1"/>
          </p:cNvSpPr>
          <p:nvPr>
            <p:ph type="dt" sz="half" idx="10"/>
          </p:nvPr>
        </p:nvSpPr>
        <p:spPr/>
        <p:txBody>
          <a:bodyPr/>
          <a:lstStyle>
            <a:lvl1pPr>
              <a:defRPr/>
            </a:lvl1pPr>
          </a:lstStyle>
          <a:p>
            <a:pPr>
              <a:defRPr/>
            </a:pPr>
            <a:fld id="{AAE4DFAB-9F21-4E49-84BF-832A39A1A1AF}" type="datetimeFigureOut">
              <a:rPr lang="fr-FR"/>
              <a:pPr>
                <a:defRPr/>
              </a:pPr>
              <a:t>21/07/2020</a:t>
            </a:fld>
            <a:endParaRPr lang="fr-FR" dirty="0"/>
          </a:p>
        </p:txBody>
      </p:sp>
      <p:sp>
        <p:nvSpPr>
          <p:cNvPr id="14" name="Espace réservé du pied de page 4"/>
          <p:cNvSpPr>
            <a:spLocks noGrp="1"/>
          </p:cNvSpPr>
          <p:nvPr>
            <p:ph type="ftr" sz="quarter" idx="11"/>
          </p:nvPr>
        </p:nvSpPr>
        <p:spPr/>
        <p:txBody>
          <a:bodyPr/>
          <a:lstStyle>
            <a:lvl1pPr>
              <a:defRPr/>
            </a:lvl1pPr>
          </a:lstStyle>
          <a:p>
            <a:pPr>
              <a:defRPr/>
            </a:pPr>
            <a:endParaRPr lang="fr-FR"/>
          </a:p>
        </p:txBody>
      </p:sp>
      <p:sp>
        <p:nvSpPr>
          <p:cNvPr id="15" name="Espace réservé du numéro de diapositive 5"/>
          <p:cNvSpPr>
            <a:spLocks noGrp="1"/>
          </p:cNvSpPr>
          <p:nvPr>
            <p:ph type="sldNum" sz="quarter" idx="12"/>
          </p:nvPr>
        </p:nvSpPr>
        <p:spPr>
          <a:xfrm>
            <a:off x="7010400" y="4870450"/>
            <a:ext cx="2133600" cy="273050"/>
          </a:xfrm>
        </p:spPr>
        <p:txBody>
          <a:bodyPr/>
          <a:lstStyle>
            <a:lvl1pPr>
              <a:defRPr>
                <a:solidFill>
                  <a:schemeClr val="bg1"/>
                </a:solidFill>
              </a:defRPr>
            </a:lvl1pPr>
          </a:lstStyle>
          <a:p>
            <a:pPr>
              <a:defRPr/>
            </a:pPr>
            <a:fld id="{BA5E525B-D824-492F-9C60-07CFF335BFCD}" type="slidenum">
              <a:rPr lang="fr-FR"/>
              <a:pPr>
                <a:defRPr/>
              </a:pPr>
              <a:t>‹N°›</a:t>
            </a:fld>
            <a:endParaRPr lang="fr-FR"/>
          </a:p>
        </p:txBody>
      </p:sp>
      <p:pic>
        <p:nvPicPr>
          <p:cNvPr id="16" name="Picture 3"/>
          <p:cNvPicPr>
            <a:picLocks noChangeAspect="1" noChangeArrowheads="1"/>
          </p:cNvPicPr>
          <p:nvPr userDrawn="1"/>
        </p:nvPicPr>
        <p:blipFill>
          <a:blip r:embed="rId9" cstate="print"/>
          <a:srcRect/>
          <a:stretch>
            <a:fillRect/>
          </a:stretch>
        </p:blipFill>
        <p:spPr bwMode="auto">
          <a:xfrm>
            <a:off x="7596336" y="2787774"/>
            <a:ext cx="877192" cy="1443608"/>
          </a:xfrm>
          <a:prstGeom prst="rect">
            <a:avLst/>
          </a:prstGeom>
          <a:noFill/>
          <a:ln w="9525">
            <a:noFill/>
            <a:miter lim="800000"/>
            <a:headEnd/>
            <a:tailEnd/>
          </a:ln>
        </p:spPr>
      </p:pic>
      <p:pic>
        <p:nvPicPr>
          <p:cNvPr id="17" name="Picture 4" descr="RÃ©sultat de recherche d'images pour &quot;prestaterre certification&quot;"/>
          <p:cNvPicPr>
            <a:picLocks noChangeAspect="1" noChangeArrowheads="1"/>
          </p:cNvPicPr>
          <p:nvPr userDrawn="1"/>
        </p:nvPicPr>
        <p:blipFill>
          <a:blip r:embed="rId10" cstate="print"/>
          <a:srcRect/>
          <a:stretch>
            <a:fillRect/>
          </a:stretch>
        </p:blipFill>
        <p:spPr bwMode="auto">
          <a:xfrm>
            <a:off x="1907704" y="699542"/>
            <a:ext cx="2016224" cy="1637105"/>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Titre 1"/>
          <p:cNvSpPr txBox="1">
            <a:spLocks/>
          </p:cNvSpPr>
          <p:nvPr userDrawn="1"/>
        </p:nvSpPr>
        <p:spPr>
          <a:xfrm>
            <a:off x="0" y="0"/>
            <a:ext cx="9144000" cy="519113"/>
          </a:xfrm>
          <a:prstGeom prst="rect">
            <a:avLst/>
          </a:prstGeom>
          <a:solidFill>
            <a:schemeClr val="bg1"/>
          </a:solidFill>
          <a:ln>
            <a:noFill/>
          </a:ln>
          <a:effectLst>
            <a:outerShdw blurRad="50800" dist="38100" dir="5400000" algn="t" rotWithShape="0">
              <a:schemeClr val="bg1">
                <a:lumMod val="65000"/>
                <a:alpha val="40000"/>
              </a:schemeClr>
            </a:outerShdw>
          </a:effectLst>
        </p:spPr>
        <p:txBody>
          <a:bodyPr anchor="ctr"/>
          <a:lstStyle/>
          <a:p>
            <a:pPr>
              <a:defRPr/>
            </a:pPr>
            <a:endParaRPr lang="fr-FR" sz="4000" b="1" spc="-100" dirty="0">
              <a:solidFill>
                <a:srgbClr val="0070C0"/>
              </a:solidFill>
              <a:latin typeface="Bradley Hand ITC" pitchFamily="66" charset="0"/>
            </a:endParaRPr>
          </a:p>
        </p:txBody>
      </p:sp>
      <p:pic>
        <p:nvPicPr>
          <p:cNvPr id="6" name="Image 7" descr="logo effinergie sept 2017.jpg"/>
          <p:cNvPicPr>
            <a:picLocks noChangeAspect="1"/>
          </p:cNvPicPr>
          <p:nvPr userDrawn="1"/>
        </p:nvPicPr>
        <p:blipFill>
          <a:blip r:embed="rId2" cstate="print"/>
          <a:srcRect/>
          <a:stretch>
            <a:fillRect/>
          </a:stretch>
        </p:blipFill>
        <p:spPr bwMode="auto">
          <a:xfrm>
            <a:off x="8027988" y="57150"/>
            <a:ext cx="1122362" cy="404813"/>
          </a:xfrm>
          <a:prstGeom prst="rect">
            <a:avLst/>
          </a:prstGeom>
          <a:noFill/>
          <a:ln w="9525">
            <a:noFill/>
            <a:miter lim="800000"/>
            <a:headEnd/>
            <a:tailEnd/>
          </a:ln>
        </p:spPr>
      </p:pic>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lang="fr-FR" sz="2400" kern="1200" dirty="0" smtClean="0">
                <a:solidFill>
                  <a:schemeClr val="tx1"/>
                </a:solidFill>
                <a:latin typeface="Century Gothic" pitchFamily="34" charset="0"/>
                <a:ea typeface="+mn-ea"/>
                <a:cs typeface="+mn-cs"/>
              </a:defRPr>
            </a:lvl1pPr>
            <a:lvl2pPr>
              <a:defRPr lang="fr-FR" sz="2000" kern="1200" dirty="0" smtClean="0">
                <a:solidFill>
                  <a:schemeClr val="tx1"/>
                </a:solidFill>
                <a:latin typeface="Century Gothic" pitchFamily="34" charset="0"/>
                <a:ea typeface="+mn-ea"/>
                <a:cs typeface="+mn-cs"/>
              </a:defRPr>
            </a:lvl2pPr>
            <a:lvl3pPr>
              <a:defRPr lang="fr-FR" sz="1800" kern="1200" dirty="0" smtClean="0">
                <a:solidFill>
                  <a:schemeClr val="tx1"/>
                </a:solidFill>
                <a:latin typeface="Century Gothic" pitchFamily="34" charset="0"/>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lang="fr-FR" sz="2400" kern="1200" dirty="0" smtClean="0">
                <a:solidFill>
                  <a:schemeClr val="tx1"/>
                </a:solidFill>
                <a:latin typeface="Century Gothic" pitchFamily="34" charset="0"/>
                <a:ea typeface="+mn-ea"/>
                <a:cs typeface="+mn-cs"/>
              </a:defRPr>
            </a:lvl1pPr>
            <a:lvl2pPr>
              <a:defRPr lang="fr-FR" sz="2000" kern="1200" dirty="0" smtClean="0">
                <a:solidFill>
                  <a:schemeClr val="tx1"/>
                </a:solidFill>
                <a:latin typeface="Century Gothic" pitchFamily="34" charset="0"/>
                <a:ea typeface="+mn-ea"/>
                <a:cs typeface="+mn-cs"/>
              </a:defRPr>
            </a:lvl2pPr>
            <a:lvl3pPr>
              <a:defRPr lang="fr-FR" sz="1800" kern="1200" dirty="0" smtClean="0">
                <a:solidFill>
                  <a:schemeClr val="tx1"/>
                </a:solidFill>
                <a:latin typeface="Century Gothic" pitchFamily="34" charset="0"/>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4"/>
          <p:cNvSpPr>
            <a:spLocks noGrp="1"/>
          </p:cNvSpPr>
          <p:nvPr>
            <p:ph type="dt" sz="half" idx="10"/>
          </p:nvPr>
        </p:nvSpPr>
        <p:spPr/>
        <p:txBody>
          <a:bodyPr/>
          <a:lstStyle>
            <a:lvl1pPr>
              <a:defRPr/>
            </a:lvl1pPr>
          </a:lstStyle>
          <a:p>
            <a:pPr>
              <a:defRPr/>
            </a:pPr>
            <a:fld id="{F7622224-ED8B-4407-A549-FF165621FD76}" type="datetimeFigureOut">
              <a:rPr lang="fr-FR"/>
              <a:pPr>
                <a:defRPr/>
              </a:pPr>
              <a:t>21/07/2020</a:t>
            </a:fld>
            <a:endParaRPr lang="fr-FR"/>
          </a:p>
        </p:txBody>
      </p:sp>
      <p:sp>
        <p:nvSpPr>
          <p:cNvPr id="8" name="Espace réservé du pied de page 5"/>
          <p:cNvSpPr>
            <a:spLocks noGrp="1"/>
          </p:cNvSpPr>
          <p:nvPr>
            <p:ph type="ftr" sz="quarter" idx="11"/>
          </p:nvPr>
        </p:nvSpPr>
        <p:spPr/>
        <p:txBody>
          <a:bodyPr/>
          <a:lstStyle>
            <a:lvl1pPr>
              <a:defRPr/>
            </a:lvl1pPr>
          </a:lstStyle>
          <a:p>
            <a:pPr>
              <a:defRPr/>
            </a:pPr>
            <a:endParaRPr lang="fr-FR"/>
          </a:p>
        </p:txBody>
      </p:sp>
      <p:sp>
        <p:nvSpPr>
          <p:cNvPr id="9" name="Espace réservé du numéro de diapositive 6"/>
          <p:cNvSpPr>
            <a:spLocks noGrp="1"/>
          </p:cNvSpPr>
          <p:nvPr>
            <p:ph type="sldNum" sz="quarter" idx="12"/>
          </p:nvPr>
        </p:nvSpPr>
        <p:spPr/>
        <p:txBody>
          <a:bodyPr/>
          <a:lstStyle>
            <a:lvl1pPr>
              <a:defRPr/>
            </a:lvl1pPr>
          </a:lstStyle>
          <a:p>
            <a:pPr>
              <a:defRPr/>
            </a:pPr>
            <a:fld id="{F2AC9FE7-908D-478A-8A6B-7A80E2832D38}"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Titre 1"/>
          <p:cNvSpPr txBox="1">
            <a:spLocks/>
          </p:cNvSpPr>
          <p:nvPr userDrawn="1"/>
        </p:nvSpPr>
        <p:spPr>
          <a:xfrm>
            <a:off x="0" y="0"/>
            <a:ext cx="9144000" cy="519113"/>
          </a:xfrm>
          <a:prstGeom prst="rect">
            <a:avLst/>
          </a:prstGeom>
          <a:solidFill>
            <a:schemeClr val="bg1"/>
          </a:solidFill>
          <a:ln>
            <a:noFill/>
          </a:ln>
          <a:effectLst>
            <a:outerShdw blurRad="50800" dist="38100" dir="5400000" algn="t" rotWithShape="0">
              <a:schemeClr val="bg1">
                <a:lumMod val="65000"/>
                <a:alpha val="40000"/>
              </a:schemeClr>
            </a:outerShdw>
          </a:effectLst>
        </p:spPr>
        <p:txBody>
          <a:bodyPr anchor="ctr"/>
          <a:lstStyle/>
          <a:p>
            <a:pPr>
              <a:defRPr/>
            </a:pPr>
            <a:endParaRPr lang="fr-FR" sz="4000" b="1" spc="-100" dirty="0">
              <a:solidFill>
                <a:srgbClr val="0070C0"/>
              </a:solidFill>
              <a:latin typeface="Bradley Hand ITC" pitchFamily="66" charset="0"/>
            </a:endParaRPr>
          </a:p>
        </p:txBody>
      </p:sp>
      <p:pic>
        <p:nvPicPr>
          <p:cNvPr id="8" name="Image 7" descr="logo effinergie sept 2017.jpg"/>
          <p:cNvPicPr>
            <a:picLocks noChangeAspect="1"/>
          </p:cNvPicPr>
          <p:nvPr userDrawn="1"/>
        </p:nvPicPr>
        <p:blipFill>
          <a:blip r:embed="rId2" cstate="print"/>
          <a:srcRect/>
          <a:stretch>
            <a:fillRect/>
          </a:stretch>
        </p:blipFill>
        <p:spPr bwMode="auto">
          <a:xfrm>
            <a:off x="8027988" y="57150"/>
            <a:ext cx="1122362" cy="4048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0">
                <a:solidFill>
                  <a:srgbClr val="69A7D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6" y="1151335"/>
            <a:ext cx="4041775" cy="479822"/>
          </a:xfrm>
        </p:spPr>
        <p:txBody>
          <a:bodyPr anchor="b">
            <a:noAutofit/>
          </a:bodyPr>
          <a:lstStyle>
            <a:lvl1pPr marL="0" indent="0">
              <a:buNone/>
              <a:defRPr lang="fr-FR" sz="2400" b="0" kern="1200" dirty="0" smtClean="0">
                <a:solidFill>
                  <a:srgbClr val="69A7DA"/>
                </a:solidFill>
                <a:latin typeface="Century Gothic"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e la date 6"/>
          <p:cNvSpPr>
            <a:spLocks noGrp="1"/>
          </p:cNvSpPr>
          <p:nvPr>
            <p:ph type="dt" sz="half" idx="10"/>
          </p:nvPr>
        </p:nvSpPr>
        <p:spPr/>
        <p:txBody>
          <a:bodyPr/>
          <a:lstStyle>
            <a:lvl1pPr>
              <a:defRPr/>
            </a:lvl1pPr>
          </a:lstStyle>
          <a:p>
            <a:pPr>
              <a:defRPr/>
            </a:pPr>
            <a:fld id="{E5E22478-A99C-406A-BA6F-3CDC15FA922A}" type="datetimeFigureOut">
              <a:rPr lang="fr-FR"/>
              <a:pPr>
                <a:defRPr/>
              </a:pPr>
              <a:t>21/07/2020</a:t>
            </a:fld>
            <a:endParaRPr lang="fr-FR"/>
          </a:p>
        </p:txBody>
      </p:sp>
      <p:sp>
        <p:nvSpPr>
          <p:cNvPr id="10" name="Espace réservé du pied de page 7"/>
          <p:cNvSpPr>
            <a:spLocks noGrp="1"/>
          </p:cNvSpPr>
          <p:nvPr>
            <p:ph type="ftr" sz="quarter" idx="11"/>
          </p:nvPr>
        </p:nvSpPr>
        <p:spPr/>
        <p:txBody>
          <a:bodyPr/>
          <a:lstStyle>
            <a:lvl1pPr>
              <a:defRPr/>
            </a:lvl1pPr>
          </a:lstStyle>
          <a:p>
            <a:pPr>
              <a:defRPr/>
            </a:pPr>
            <a:endParaRPr lang="fr-FR"/>
          </a:p>
        </p:txBody>
      </p:sp>
      <p:sp>
        <p:nvSpPr>
          <p:cNvPr id="11" name="Espace réservé du numéro de diapositive 8"/>
          <p:cNvSpPr>
            <a:spLocks noGrp="1"/>
          </p:cNvSpPr>
          <p:nvPr>
            <p:ph type="sldNum" sz="quarter" idx="12"/>
          </p:nvPr>
        </p:nvSpPr>
        <p:spPr/>
        <p:txBody>
          <a:bodyPr/>
          <a:lstStyle>
            <a:lvl1pPr>
              <a:defRPr/>
            </a:lvl1pPr>
          </a:lstStyle>
          <a:p>
            <a:pPr>
              <a:defRPr/>
            </a:pPr>
            <a:fld id="{1999CF88-9B29-452C-8C45-092DE9C2B6C4}"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Titre 1"/>
          <p:cNvSpPr txBox="1">
            <a:spLocks/>
          </p:cNvSpPr>
          <p:nvPr userDrawn="1"/>
        </p:nvSpPr>
        <p:spPr>
          <a:xfrm>
            <a:off x="0" y="0"/>
            <a:ext cx="9144000" cy="519113"/>
          </a:xfrm>
          <a:prstGeom prst="rect">
            <a:avLst/>
          </a:prstGeom>
          <a:solidFill>
            <a:schemeClr val="bg1"/>
          </a:solidFill>
          <a:ln>
            <a:noFill/>
          </a:ln>
          <a:effectLst>
            <a:outerShdw blurRad="50800" dist="38100" dir="5400000" algn="t" rotWithShape="0">
              <a:schemeClr val="bg1">
                <a:lumMod val="65000"/>
                <a:alpha val="40000"/>
              </a:schemeClr>
            </a:outerShdw>
          </a:effectLst>
        </p:spPr>
        <p:txBody>
          <a:bodyPr anchor="ctr"/>
          <a:lstStyle/>
          <a:p>
            <a:pPr>
              <a:defRPr/>
            </a:pPr>
            <a:endParaRPr lang="fr-FR" sz="4000" b="1" spc="-100" dirty="0">
              <a:solidFill>
                <a:srgbClr val="0070C0"/>
              </a:solidFill>
              <a:latin typeface="Bradley Hand ITC" pitchFamily="66" charset="0"/>
            </a:endParaRPr>
          </a:p>
        </p:txBody>
      </p:sp>
      <p:pic>
        <p:nvPicPr>
          <p:cNvPr id="4" name="Image 7" descr="logo effinergie sept 2017.jpg"/>
          <p:cNvPicPr>
            <a:picLocks noChangeAspect="1"/>
          </p:cNvPicPr>
          <p:nvPr userDrawn="1"/>
        </p:nvPicPr>
        <p:blipFill>
          <a:blip r:embed="rId2" cstate="print"/>
          <a:srcRect/>
          <a:stretch>
            <a:fillRect/>
          </a:stretch>
        </p:blipFill>
        <p:spPr bwMode="auto">
          <a:xfrm>
            <a:off x="8027988" y="57150"/>
            <a:ext cx="1122362" cy="4048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5" name="Espace réservé de la date 2"/>
          <p:cNvSpPr>
            <a:spLocks noGrp="1"/>
          </p:cNvSpPr>
          <p:nvPr>
            <p:ph type="dt" sz="half" idx="10"/>
          </p:nvPr>
        </p:nvSpPr>
        <p:spPr/>
        <p:txBody>
          <a:bodyPr/>
          <a:lstStyle>
            <a:lvl1pPr>
              <a:defRPr/>
            </a:lvl1pPr>
          </a:lstStyle>
          <a:p>
            <a:pPr>
              <a:defRPr/>
            </a:pPr>
            <a:fld id="{D9586A5A-810B-4848-885D-72DAD62D5818}" type="datetimeFigureOut">
              <a:rPr lang="fr-FR"/>
              <a:pPr>
                <a:defRPr/>
              </a:pPr>
              <a:t>21/07/2020</a:t>
            </a:fld>
            <a:endParaRPr lang="fr-FR"/>
          </a:p>
        </p:txBody>
      </p:sp>
      <p:sp>
        <p:nvSpPr>
          <p:cNvPr id="6" name="Espace réservé du pied de page 3"/>
          <p:cNvSpPr>
            <a:spLocks noGrp="1"/>
          </p:cNvSpPr>
          <p:nvPr>
            <p:ph type="ftr" sz="quarter" idx="11"/>
          </p:nvPr>
        </p:nvSpPr>
        <p:spPr/>
        <p:txBody>
          <a:bodyPr/>
          <a:lstStyle>
            <a:lvl1pPr>
              <a:defRPr/>
            </a:lvl1pPr>
          </a:lstStyle>
          <a:p>
            <a:pPr>
              <a:defRPr/>
            </a:pPr>
            <a:endParaRPr lang="fr-FR"/>
          </a:p>
        </p:txBody>
      </p:sp>
      <p:sp>
        <p:nvSpPr>
          <p:cNvPr id="7" name="Espace réservé du numéro de diapositive 4"/>
          <p:cNvSpPr>
            <a:spLocks noGrp="1"/>
          </p:cNvSpPr>
          <p:nvPr>
            <p:ph type="sldNum" sz="quarter" idx="12"/>
          </p:nvPr>
        </p:nvSpPr>
        <p:spPr/>
        <p:txBody>
          <a:bodyPr/>
          <a:lstStyle>
            <a:lvl1pPr>
              <a:defRPr/>
            </a:lvl1pPr>
          </a:lstStyle>
          <a:p>
            <a:pPr>
              <a:defRPr/>
            </a:pPr>
            <a:fld id="{858753AF-43B7-433D-BE3F-9FB81956942B}"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Titre 1"/>
          <p:cNvSpPr txBox="1">
            <a:spLocks/>
          </p:cNvSpPr>
          <p:nvPr userDrawn="1"/>
        </p:nvSpPr>
        <p:spPr>
          <a:xfrm>
            <a:off x="0" y="0"/>
            <a:ext cx="9144000" cy="519113"/>
          </a:xfrm>
          <a:prstGeom prst="rect">
            <a:avLst/>
          </a:prstGeom>
          <a:solidFill>
            <a:schemeClr val="bg1"/>
          </a:solidFill>
          <a:ln>
            <a:noFill/>
          </a:ln>
          <a:effectLst>
            <a:outerShdw blurRad="50800" dist="38100" dir="5400000" algn="t" rotWithShape="0">
              <a:schemeClr val="bg1">
                <a:lumMod val="65000"/>
                <a:alpha val="40000"/>
              </a:schemeClr>
            </a:outerShdw>
          </a:effectLst>
        </p:spPr>
        <p:txBody>
          <a:bodyPr anchor="ctr"/>
          <a:lstStyle/>
          <a:p>
            <a:pPr>
              <a:defRPr/>
            </a:pPr>
            <a:endParaRPr lang="fr-FR" sz="4000" b="1" spc="-100" dirty="0">
              <a:solidFill>
                <a:srgbClr val="0070C0"/>
              </a:solidFill>
              <a:latin typeface="Bradley Hand ITC" pitchFamily="66" charset="0"/>
            </a:endParaRPr>
          </a:p>
        </p:txBody>
      </p:sp>
      <p:pic>
        <p:nvPicPr>
          <p:cNvPr id="6" name="Image 7" descr="logo effinergie sept 2017.jpg"/>
          <p:cNvPicPr>
            <a:picLocks noChangeAspect="1"/>
          </p:cNvPicPr>
          <p:nvPr userDrawn="1"/>
        </p:nvPicPr>
        <p:blipFill>
          <a:blip r:embed="rId2" cstate="print"/>
          <a:srcRect/>
          <a:stretch>
            <a:fillRect/>
          </a:stretch>
        </p:blipFill>
        <p:spPr bwMode="auto">
          <a:xfrm>
            <a:off x="8027988" y="57150"/>
            <a:ext cx="1122362" cy="404813"/>
          </a:xfrm>
          <a:prstGeom prst="rect">
            <a:avLst/>
          </a:prstGeom>
          <a:noFill/>
          <a:ln w="9525">
            <a:noFill/>
            <a:miter lim="800000"/>
            <a:headEnd/>
            <a:tailEnd/>
          </a:ln>
        </p:spPr>
      </p:pic>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dirty="0"/>
              <a:t>Cliquez pour modifier le style du titre</a:t>
            </a:r>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A2EF13E-D41C-4D63-AA6F-CCABAA7FF722}" type="datetimeFigureOut">
              <a:rPr lang="fr-FR"/>
              <a:pPr>
                <a:defRPr/>
              </a:pPr>
              <a:t>21/07/2020</a:t>
            </a:fld>
            <a:endParaRPr lang="fr-FR"/>
          </a:p>
        </p:txBody>
      </p:sp>
      <p:sp>
        <p:nvSpPr>
          <p:cNvPr id="8" name="Espace réservé du pied de page 5"/>
          <p:cNvSpPr>
            <a:spLocks noGrp="1"/>
          </p:cNvSpPr>
          <p:nvPr>
            <p:ph type="ftr" sz="quarter" idx="11"/>
          </p:nvPr>
        </p:nvSpPr>
        <p:spPr/>
        <p:txBody>
          <a:bodyPr/>
          <a:lstStyle>
            <a:lvl1pPr>
              <a:defRPr/>
            </a:lvl1pPr>
          </a:lstStyle>
          <a:p>
            <a:pPr>
              <a:defRPr/>
            </a:pPr>
            <a:endParaRPr lang="fr-FR"/>
          </a:p>
        </p:txBody>
      </p:sp>
      <p:sp>
        <p:nvSpPr>
          <p:cNvPr id="9" name="Espace réservé du numéro de diapositive 6"/>
          <p:cNvSpPr>
            <a:spLocks noGrp="1"/>
          </p:cNvSpPr>
          <p:nvPr>
            <p:ph type="sldNum" sz="quarter" idx="12"/>
          </p:nvPr>
        </p:nvSpPr>
        <p:spPr/>
        <p:txBody>
          <a:bodyPr/>
          <a:lstStyle>
            <a:lvl1pPr>
              <a:defRPr/>
            </a:lvl1pPr>
          </a:lstStyle>
          <a:p>
            <a:pPr>
              <a:defRPr/>
            </a:pPr>
            <a:fld id="{785480A5-A434-4FC1-9107-6794CB0CEC85}"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613"/>
            <a:ext cx="7772400" cy="1101725"/>
          </a:xfrm>
        </p:spPr>
        <p:txBody>
          <a:bodyPr/>
          <a:lstStyle/>
          <a:p>
            <a:r>
              <a:rPr lang="fr-FR"/>
              <a:t>Cliquez pour modifier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A22155F8-9D29-48D0-BE71-1A0DC01BC992}" type="datetimeFigureOut">
              <a:rPr lang="fr-FR"/>
              <a:pPr>
                <a:defRPr/>
              </a:pPr>
              <a:t>21/07/2020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2E87659-F758-4189-8FB6-895581E4712F}"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01ABC0A-1A8C-4A9B-AB41-1C8B46228C61}" type="datetimeFigureOut">
              <a:rPr lang="fr-FR"/>
              <a:pPr>
                <a:defRPr/>
              </a:pPr>
              <a:t>21/07/2020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32D0A32-BBE8-4FD2-A6A6-3EEFEED33F3E}"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Espace réservé du texte 2"/>
          <p:cNvSpPr>
            <a:spLocks noGrp="1"/>
          </p:cNvSpPr>
          <p:nvPr>
            <p:ph idx="1"/>
          </p:nvPr>
        </p:nvSpPr>
        <p:spPr>
          <a:xfrm>
            <a:off x="467544" y="681540"/>
            <a:ext cx="8229600" cy="3996444"/>
          </a:xfrm>
          <a:prstGeom prst="rect">
            <a:avLst/>
          </a:prstGeom>
        </p:spPr>
        <p:txBody>
          <a:bodyPr rtlCol="0">
            <a:normAutofit/>
          </a:bodyPr>
          <a:lstStyle>
            <a:lvl1pPr>
              <a:buFont typeface="Arial" pitchFamily="34" charset="0"/>
              <a:buChar char="•"/>
              <a:defRPr lang="fr-FR" sz="2400" kern="1200" dirty="0" smtClean="0">
                <a:solidFill>
                  <a:schemeClr val="tx1"/>
                </a:solidFill>
                <a:latin typeface="Century Gothic" pitchFamily="34" charset="0"/>
                <a:ea typeface="+mn-ea"/>
                <a:cs typeface="+mn-cs"/>
              </a:defRPr>
            </a:lvl1pPr>
            <a:lvl2pPr>
              <a:defRPr lang="fr-FR" sz="2000" kern="1200" dirty="0" smtClean="0">
                <a:solidFill>
                  <a:schemeClr val="tx1"/>
                </a:solidFill>
                <a:latin typeface="Century Gothic" pitchFamily="34" charset="0"/>
                <a:ea typeface="+mn-ea"/>
                <a:cs typeface="+mn-cs"/>
              </a:defRPr>
            </a:lvl2pPr>
            <a:lvl3pPr>
              <a:defRPr lang="fr-FR" sz="1800" kern="1200" dirty="0" smtClean="0">
                <a:solidFill>
                  <a:schemeClr val="tx1"/>
                </a:solidFill>
                <a:latin typeface="Century Gothic" pitchFamily="34" charset="0"/>
                <a:ea typeface="+mn-ea"/>
                <a:cs typeface="+mn-cs"/>
              </a:defRPr>
            </a:lvl3pPr>
            <a:lvl4pPr>
              <a:defRPr lang="fr-FR" sz="1800" kern="1200" dirty="0" smtClean="0">
                <a:solidFill>
                  <a:schemeClr val="tx1"/>
                </a:solidFill>
                <a:latin typeface="Century Gothic" pitchFamily="34" charset="0"/>
                <a:ea typeface="+mn-ea"/>
                <a:cs typeface="+mn-cs"/>
              </a:defRPr>
            </a:lvl4pPr>
            <a:lvl5pPr>
              <a:defRPr lang="fr-FR" sz="1800" kern="1200" dirty="0">
                <a:solidFill>
                  <a:schemeClr val="tx1"/>
                </a:solidFill>
                <a:latin typeface="Century Gothic" pitchFamily="34" charset="0"/>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itre 1"/>
          <p:cNvSpPr>
            <a:spLocks noGrp="1"/>
          </p:cNvSpPr>
          <p:nvPr>
            <p:ph type="title"/>
          </p:nvPr>
        </p:nvSpPr>
        <p:spPr>
          <a:xfrm>
            <a:off x="0" y="0"/>
            <a:ext cx="9144000" cy="519522"/>
          </a:xfrm>
          <a:prstGeom prst="rect">
            <a:avLst/>
          </a:prstGeom>
        </p:spPr>
        <p:txBody>
          <a:bodyPr rtlCol="0">
            <a:noAutofit/>
          </a:bodyPr>
          <a:lstStyle>
            <a:lvl1pPr>
              <a:defRPr>
                <a:latin typeface="Rubik"/>
              </a:defRPr>
            </a:lvl1pPr>
          </a:lstStyle>
          <a:p>
            <a:r>
              <a:rPr lang="fr-FR" dirty="0"/>
              <a:t>Cliquez pour modifier le style du titre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5"/>
            <a:ext cx="7772400" cy="1022350"/>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D28871D-4ED7-4CB6-9947-DCD4E17DB795}" type="datetimeFigureOut">
              <a:rPr lang="fr-FR"/>
              <a:pPr>
                <a:defRPr/>
              </a:pPr>
              <a:t>21/07/2020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BB12EC8-8B1A-4CBC-8B37-19FBF4133834}"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27A1A409-149F-43A7-8927-65D69C3851EC}" type="datetimeFigureOut">
              <a:rPr lang="fr-FR"/>
              <a:pPr>
                <a:defRPr/>
              </a:pPr>
              <a:t>21/07/2020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49E98A4-38EE-4AF8-829F-042349FFA044}"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4F70224D-9E39-4AF5-AAAF-7358C7F12638}" type="datetimeFigureOut">
              <a:rPr lang="fr-FR"/>
              <a:pPr>
                <a:defRPr/>
              </a:pPr>
              <a:t>21/07/2020</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468330D6-C009-4822-B62F-C6E0ADD398FF}"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3469DF-A23F-45BB-9FA5-CBF58C426152}" type="datetimeFigureOut">
              <a:rPr lang="fr-FR"/>
              <a:pPr>
                <a:defRPr/>
              </a:pPr>
              <a:t>21/07/2020</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07750C68-0D6A-4AAC-8C2B-E804C18A737D}"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BAA5094-DF4F-4617-BF68-706E8925C6B8}" type="datetimeFigureOut">
              <a:rPr lang="fr-FR"/>
              <a:pPr>
                <a:defRPr/>
              </a:pPr>
              <a:t>21/07/2020</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F94F8691-387C-4A87-93BF-65C657A8C5E9}"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3008313" cy="871537"/>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261B5BC-E397-469D-888D-0C36CDDE1B98}" type="datetimeFigureOut">
              <a:rPr lang="fr-FR"/>
              <a:pPr>
                <a:defRPr/>
              </a:pPr>
              <a:t>21/07/2020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C7565ED-0335-495A-8B89-B1C0EDE519C3}"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450"/>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CE0221A-26FB-48B7-A1AA-1A8C9D979B74}" type="datetimeFigureOut">
              <a:rPr lang="fr-FR"/>
              <a:pPr>
                <a:defRPr/>
              </a:pPr>
              <a:t>21/07/2020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F02D30A-1691-4FC6-B3A7-AD66758386FA}"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8E0BFBA-36D0-4010-A184-E40734028944}" type="datetimeFigureOut">
              <a:rPr lang="fr-FR"/>
              <a:pPr>
                <a:defRPr/>
              </a:pPr>
              <a:t>21/07/2020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5605CCA-BFEC-4012-8932-71FBA001E2F0}"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6375"/>
            <a:ext cx="2057400" cy="438785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6375"/>
            <a:ext cx="6019800" cy="43878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695C290-1B97-4135-A29C-D37953F86BCE}" type="datetimeFigureOut">
              <a:rPr lang="fr-FR"/>
              <a:pPr>
                <a:defRPr/>
              </a:pPr>
              <a:t>21/07/2020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0680C8F-547D-4D6E-85C6-BEE5F3E59883}"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613"/>
            <a:ext cx="7772400" cy="1101725"/>
          </a:xfrm>
        </p:spPr>
        <p:txBody>
          <a:bodyPr/>
          <a:lstStyle/>
          <a:p>
            <a:r>
              <a:rPr lang="fr-FR"/>
              <a:t>Cliquez pour modifier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1062C7F9-D1C7-4527-8698-8AC17BA3C3ED}" type="datetimeFigureOut">
              <a:rPr lang="fr-FR"/>
              <a:pPr>
                <a:defRPr/>
              </a:pPr>
              <a:t>21/07/2020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8EB3F28-7891-40C6-A960-831D9B8F9A3A}"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lang="fr-FR" sz="2400" kern="1200" dirty="0" smtClean="0">
                <a:solidFill>
                  <a:schemeClr val="tx1"/>
                </a:solidFill>
                <a:latin typeface="Century Gothic" pitchFamily="34" charset="0"/>
                <a:ea typeface="+mn-ea"/>
                <a:cs typeface="+mn-cs"/>
              </a:defRPr>
            </a:lvl1pPr>
            <a:lvl2pPr>
              <a:defRPr lang="fr-FR" sz="2000" kern="1200" dirty="0" smtClean="0">
                <a:solidFill>
                  <a:schemeClr val="tx1"/>
                </a:solidFill>
                <a:latin typeface="Century Gothic" pitchFamily="34" charset="0"/>
                <a:ea typeface="+mn-ea"/>
                <a:cs typeface="+mn-cs"/>
              </a:defRPr>
            </a:lvl2pPr>
            <a:lvl3pPr>
              <a:defRPr lang="fr-FR" sz="1800" kern="1200" dirty="0" smtClean="0">
                <a:solidFill>
                  <a:schemeClr val="tx1"/>
                </a:solidFill>
                <a:latin typeface="Century Gothic" pitchFamily="34" charset="0"/>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lang="fr-FR" sz="2400" kern="1200" dirty="0" smtClean="0">
                <a:solidFill>
                  <a:schemeClr val="tx1"/>
                </a:solidFill>
                <a:latin typeface="Century Gothic" pitchFamily="34" charset="0"/>
                <a:ea typeface="+mn-ea"/>
                <a:cs typeface="+mn-cs"/>
              </a:defRPr>
            </a:lvl1pPr>
            <a:lvl2pPr>
              <a:defRPr lang="fr-FR" sz="2000" kern="1200" dirty="0" smtClean="0">
                <a:solidFill>
                  <a:schemeClr val="tx1"/>
                </a:solidFill>
                <a:latin typeface="Century Gothic" pitchFamily="34" charset="0"/>
                <a:ea typeface="+mn-ea"/>
                <a:cs typeface="+mn-cs"/>
              </a:defRPr>
            </a:lvl2pPr>
            <a:lvl3pPr>
              <a:defRPr lang="fr-FR" sz="1800" kern="1200" dirty="0" smtClean="0">
                <a:solidFill>
                  <a:schemeClr val="tx1"/>
                </a:solidFill>
                <a:latin typeface="Century Gothic" pitchFamily="34" charset="0"/>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0AC511F-3D9E-4B41-8C09-8D27DEAB9ABF}" type="datetimeFigureOut">
              <a:rPr lang="fr-FR"/>
              <a:pPr>
                <a:defRPr/>
              </a:pPr>
              <a:t>21/07/2020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AF20989-F238-413F-96C7-1C78D2E50DDE}" type="slidenum">
              <a:rPr lang="fr-FR"/>
              <a:pPr>
                <a:defRP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5"/>
            <a:ext cx="7772400" cy="1022350"/>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146FEF9-4612-42DD-8B43-EF25D5776418}" type="datetimeFigureOut">
              <a:rPr lang="fr-FR"/>
              <a:pPr>
                <a:defRPr/>
              </a:pPr>
              <a:t>21/07/2020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187E4CE-E309-44E8-9292-55DFFB715421}" type="slidenum">
              <a:rPr lang="fr-FR"/>
              <a:pPr>
                <a:defRP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E61AE2BA-7BE0-4FD9-B582-438A90CBC976}" type="datetimeFigureOut">
              <a:rPr lang="fr-FR"/>
              <a:pPr>
                <a:defRPr/>
              </a:pPr>
              <a:t>21/07/2020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6AAC009-10CC-4C5E-ACAE-A967A95ABCCD}" type="slidenum">
              <a:rPr lang="fr-FR"/>
              <a:pPr>
                <a:defRP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31BAE4B0-1D86-41C2-86E5-6710E0E47DEF}" type="datetimeFigureOut">
              <a:rPr lang="fr-FR"/>
              <a:pPr>
                <a:defRPr/>
              </a:pPr>
              <a:t>21/07/2020</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12341F7B-8705-4D72-9830-78946CC9120E}" type="slidenum">
              <a:rPr lang="fr-FR"/>
              <a:pPr>
                <a:defRP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A82B3D08-A81B-4493-815D-49C68B110027}" type="datetimeFigureOut">
              <a:rPr lang="fr-FR"/>
              <a:pPr>
                <a:defRPr/>
              </a:pPr>
              <a:t>21/07/2020</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0599E655-4D97-4AE1-8031-534899952E8F}" type="slidenum">
              <a:rPr lang="fr-FR"/>
              <a:pPr>
                <a:defRP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FE08855-7A32-403B-8737-26A34E2F67CB}" type="datetimeFigureOut">
              <a:rPr lang="fr-FR"/>
              <a:pPr>
                <a:defRPr/>
              </a:pPr>
              <a:t>21/07/2020</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CE17A33D-B601-467B-979B-99EC98AF7416}" type="slidenum">
              <a:rPr lang="fr-FR"/>
              <a:pPr>
                <a:defRP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3008313" cy="871537"/>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890CCEB-B224-4D06-891E-2AA5C165C299}" type="datetimeFigureOut">
              <a:rPr lang="fr-FR"/>
              <a:pPr>
                <a:defRPr/>
              </a:pPr>
              <a:t>21/07/2020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9834530-0A3C-4A37-B2E9-84EB4669474F}" type="slidenum">
              <a:rPr lang="fr-FR"/>
              <a:pPr>
                <a:defRP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450"/>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F4ACE65-0D05-4231-8544-97E304FDD6C6}" type="datetimeFigureOut">
              <a:rPr lang="fr-FR"/>
              <a:pPr>
                <a:defRPr/>
              </a:pPr>
              <a:t>21/07/2020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CEBD462-0679-4735-A069-F8CD28207345}" type="slidenum">
              <a:rPr lang="fr-FR"/>
              <a:pPr>
                <a:defRPr/>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D91DE3B-6CFC-4F28-A2A1-8381A99F65EF}" type="datetimeFigureOut">
              <a:rPr lang="fr-FR"/>
              <a:pPr>
                <a:defRPr/>
              </a:pPr>
              <a:t>21/07/2020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3B4C1BC-CC71-45FF-8FD9-A5FA0FB3E470}" type="slidenum">
              <a:rPr lang="fr-FR"/>
              <a:pPr>
                <a:defRPr/>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6375"/>
            <a:ext cx="2057400" cy="438785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6375"/>
            <a:ext cx="6019800" cy="43878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474257F4-7C96-4366-9986-2884C733176D}" type="datetimeFigureOut">
              <a:rPr lang="fr-FR"/>
              <a:pPr>
                <a:defRPr/>
              </a:pPr>
              <a:t>21/07/2020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FB0C27E-98A7-4BCD-AC4C-EFC80939F6EC}"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0">
                <a:solidFill>
                  <a:srgbClr val="69A7D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6" y="1151335"/>
            <a:ext cx="4041775" cy="479822"/>
          </a:xfrm>
        </p:spPr>
        <p:txBody>
          <a:bodyPr anchor="b">
            <a:noAutofit/>
          </a:bodyPr>
          <a:lstStyle>
            <a:lvl1pPr marL="0" indent="0">
              <a:buNone/>
              <a:defRPr lang="fr-FR" sz="2400" b="0" kern="1200" dirty="0" smtClean="0">
                <a:solidFill>
                  <a:srgbClr val="69A7DA"/>
                </a:solidFill>
                <a:latin typeface="Century Gothic"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dirty="0"/>
              <a:t>Cliquez pour modifier le style du titre</a:t>
            </a:r>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ZoneTexte 3"/>
          <p:cNvSpPr txBox="1"/>
          <p:nvPr userDrawn="1"/>
        </p:nvSpPr>
        <p:spPr>
          <a:xfrm>
            <a:off x="7164388" y="4846638"/>
            <a:ext cx="2303462" cy="276225"/>
          </a:xfrm>
          <a:prstGeom prst="rect">
            <a:avLst/>
          </a:prstGeom>
          <a:noFill/>
        </p:spPr>
        <p:txBody>
          <a:bodyPr>
            <a:spAutoFit/>
          </a:bodyPr>
          <a:lstStyle/>
          <a:p>
            <a:pPr defTabSz="914400" fontAlgn="auto">
              <a:spcBef>
                <a:spcPts val="0"/>
              </a:spcBef>
              <a:spcAft>
                <a:spcPts val="0"/>
              </a:spcAft>
              <a:defRPr/>
            </a:pPr>
            <a:r>
              <a:rPr lang="fr-FR" sz="1200" b="1" dirty="0">
                <a:latin typeface="Arial" charset="0"/>
                <a:cs typeface="Arial" charset="0"/>
              </a:rPr>
              <a:t>#WE2017  #</a:t>
            </a:r>
            <a:r>
              <a:rPr lang="fr-FR" sz="1200" b="1" dirty="0" err="1">
                <a:latin typeface="Arial" charset="0"/>
                <a:cs typeface="Arial" charset="0"/>
              </a:rPr>
              <a:t>WESummit</a:t>
            </a:r>
            <a:endParaRPr lang="fr-FR" sz="1200" b="1" dirty="0">
              <a:latin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a:xfrm>
            <a:off x="468313" y="195263"/>
            <a:ext cx="2951162" cy="863600"/>
          </a:xfrm>
          <a:prstGeom prst="rect">
            <a:avLst/>
          </a:prstGeom>
          <a:solidFill>
            <a:schemeClr val="bg1"/>
          </a:solidFill>
          <a:ln>
            <a:noFill/>
          </a:ln>
          <a:effectLst>
            <a:outerShdw blurRad="50800" dist="38100" dir="5400000" algn="t" rotWithShape="0">
              <a:schemeClr val="bg1">
                <a:lumMod val="65000"/>
                <a:alpha val="40000"/>
              </a:schemeClr>
            </a:outerShdw>
          </a:effectLst>
        </p:spPr>
        <p:txBody>
          <a:bodyPr anchor="ctr"/>
          <a:lstStyle/>
          <a:p>
            <a:pPr>
              <a:defRPr/>
            </a:pPr>
            <a:endParaRPr lang="fr-FR" sz="4000" b="1" spc="-100" dirty="0">
              <a:solidFill>
                <a:srgbClr val="0070C0"/>
              </a:solidFill>
              <a:latin typeface="Bradley Hand ITC" pitchFamily="66" charset="0"/>
            </a:endParaRPr>
          </a:p>
        </p:txBody>
      </p:sp>
      <p:sp>
        <p:nvSpPr>
          <p:cNvPr id="2" name="Titre 1"/>
          <p:cNvSpPr>
            <a:spLocks noGrp="1"/>
          </p:cNvSpPr>
          <p:nvPr>
            <p:ph type="title"/>
          </p:nvPr>
        </p:nvSpPr>
        <p:spPr>
          <a:xfrm>
            <a:off x="457201" y="204787"/>
            <a:ext cx="2962672" cy="871538"/>
          </a:xfrm>
        </p:spPr>
        <p:txBody>
          <a:bodyPr anchor="b"/>
          <a:lstStyle>
            <a:lvl1pPr algn="l">
              <a:defRPr sz="2000" b="1"/>
            </a:lvl1pPr>
          </a:lstStyle>
          <a:p>
            <a:r>
              <a:rPr lang="fr-FR" dirty="0"/>
              <a:t>Cliquez pour modifier le style du titre</a:t>
            </a: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0" y="52373"/>
            <a:ext cx="9144000" cy="519113"/>
          </a:xfrm>
        </p:spPr>
        <p:txBody>
          <a:bodyPr/>
          <a:lstStyle/>
          <a:p>
            <a:r>
              <a:rPr lang="fr-FR" dirty="0"/>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exte 2"/>
          <p:cNvSpPr>
            <a:spLocks noGrp="1"/>
          </p:cNvSpPr>
          <p:nvPr>
            <p:ph type="body" idx="1"/>
          </p:nvPr>
        </p:nvSpPr>
        <p:spPr bwMode="auto">
          <a:xfrm>
            <a:off x="468313" y="681038"/>
            <a:ext cx="8229600" cy="399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68313" y="4781550"/>
            <a:ext cx="2133600" cy="274638"/>
          </a:xfrm>
          <a:prstGeom prst="rect">
            <a:avLst/>
          </a:prstGeom>
        </p:spPr>
        <p:txBody>
          <a:bodyPr vert="horz" lIns="91440" tIns="45720" rIns="91440" bIns="45720" rtlCol="0" anchor="ctr"/>
          <a:lstStyle>
            <a:lvl1pPr algn="l">
              <a:defRPr sz="1200">
                <a:solidFill>
                  <a:schemeClr val="tx1">
                    <a:tint val="75000"/>
                  </a:schemeClr>
                </a:solidFill>
                <a:latin typeface="Century Gothic" pitchFamily="34" charset="0"/>
                <a:cs typeface="Arial" charset="0"/>
              </a:defRPr>
            </a:lvl1pPr>
          </a:lstStyle>
          <a:p>
            <a:pPr>
              <a:defRPr/>
            </a:pPr>
            <a:fld id="{9F5059A1-2A0A-4962-A8BB-F7DE1560C4FC}" type="datetimeFigureOut">
              <a:rPr lang="fr-FR"/>
              <a:pPr>
                <a:defRPr/>
              </a:pPr>
              <a:t>21/07/2020</a:t>
            </a:fld>
            <a:endParaRPr lang="fr-FR" dirty="0"/>
          </a:p>
        </p:txBody>
      </p:sp>
      <p:sp>
        <p:nvSpPr>
          <p:cNvPr id="5" name="Espace réservé du pied de page 4"/>
          <p:cNvSpPr>
            <a:spLocks noGrp="1"/>
          </p:cNvSpPr>
          <p:nvPr>
            <p:ph type="ftr" sz="quarter" idx="3"/>
          </p:nvPr>
        </p:nvSpPr>
        <p:spPr>
          <a:xfrm>
            <a:off x="3132138" y="4781550"/>
            <a:ext cx="2895600" cy="274638"/>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cs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6588125" y="4781550"/>
            <a:ext cx="2133600" cy="274638"/>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cs typeface="Arial" charset="0"/>
              </a:defRPr>
            </a:lvl1pPr>
          </a:lstStyle>
          <a:p>
            <a:pPr>
              <a:defRPr/>
            </a:pPr>
            <a:fld id="{0935F728-5790-4F89-ADEE-F5FE4CF30481}" type="slidenum">
              <a:rPr lang="fr-FR"/>
              <a:pPr>
                <a:defRPr/>
              </a:pPr>
              <a:t>‹N°›</a:t>
            </a:fld>
            <a:endParaRPr lang="fr-FR" dirty="0"/>
          </a:p>
        </p:txBody>
      </p:sp>
      <p:sp>
        <p:nvSpPr>
          <p:cNvPr id="2054" name="Espace réservé du titre 1"/>
          <p:cNvSpPr>
            <a:spLocks noGrp="1"/>
          </p:cNvSpPr>
          <p:nvPr>
            <p:ph type="title"/>
          </p:nvPr>
        </p:nvSpPr>
        <p:spPr bwMode="auto">
          <a:xfrm>
            <a:off x="0" y="0"/>
            <a:ext cx="9144000"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pic>
        <p:nvPicPr>
          <p:cNvPr id="2055" name="Picture 2" descr="M:\POLE_2\DIVISION ENVIRONNEMET INDUSTRIE\Environnement\M - POLLUTEC\2017\LOGOS - WE 2017\Logo WE 2017 - simple\logos WE 2017 - png WEB\WE 2017_logo_BLANC.png"/>
          <p:cNvPicPr>
            <a:picLocks noChangeAspect="1" noChangeArrowheads="1"/>
          </p:cNvPicPr>
          <p:nvPr userDrawn="1"/>
        </p:nvPicPr>
        <p:blipFill>
          <a:blip r:embed="rId13" cstate="print"/>
          <a:srcRect/>
          <a:stretch>
            <a:fillRect/>
          </a:stretch>
        </p:blipFill>
        <p:spPr bwMode="auto">
          <a:xfrm>
            <a:off x="468313" y="4803775"/>
            <a:ext cx="431800" cy="288925"/>
          </a:xfrm>
          <a:prstGeom prst="rect">
            <a:avLst/>
          </a:prstGeom>
          <a:noFill/>
          <a:ln w="9525">
            <a:noFill/>
            <a:miter lim="800000"/>
            <a:headEnd/>
            <a:tailEnd/>
          </a:ln>
        </p:spPr>
      </p:pic>
      <p:pic>
        <p:nvPicPr>
          <p:cNvPr id="2056" name="Picture 3" descr="M:\POLE_2\DIVISION ENVIRONNEMET INDUSTRIE\Environnement\M - POLLUTEC\2018\WEB\Réseaux sociaux - PICTOS twitter, facebook, linkedIn\twitter_blanc.png"/>
          <p:cNvPicPr>
            <a:picLocks noChangeAspect="1" noChangeArrowheads="1"/>
          </p:cNvPicPr>
          <p:nvPr userDrawn="1"/>
        </p:nvPicPr>
        <p:blipFill>
          <a:blip r:embed="rId14" cstate="print"/>
          <a:srcRect/>
          <a:stretch>
            <a:fillRect/>
          </a:stretch>
        </p:blipFill>
        <p:spPr bwMode="auto">
          <a:xfrm>
            <a:off x="6767513" y="4767263"/>
            <a:ext cx="396875" cy="396875"/>
          </a:xfrm>
          <a:prstGeom prst="rect">
            <a:avLst/>
          </a:prstGeom>
          <a:noFill/>
          <a:ln w="9525">
            <a:noFill/>
            <a:miter lim="800000"/>
            <a:headEnd/>
            <a:tailEnd/>
          </a:ln>
        </p:spPr>
      </p:pic>
      <p:sp>
        <p:nvSpPr>
          <p:cNvPr id="17" name="ZoneTexte 16"/>
          <p:cNvSpPr txBox="1"/>
          <p:nvPr userDrawn="1"/>
        </p:nvSpPr>
        <p:spPr>
          <a:xfrm>
            <a:off x="7164388" y="4846638"/>
            <a:ext cx="2303462" cy="276225"/>
          </a:xfrm>
          <a:prstGeom prst="rect">
            <a:avLst/>
          </a:prstGeom>
          <a:noFill/>
        </p:spPr>
        <p:txBody>
          <a:bodyPr>
            <a:spAutoFit/>
          </a:bodyPr>
          <a:lstStyle/>
          <a:p>
            <a:pPr defTabSz="914400" fontAlgn="auto">
              <a:spcBef>
                <a:spcPts val="0"/>
              </a:spcBef>
              <a:spcAft>
                <a:spcPts val="0"/>
              </a:spcAft>
              <a:defRPr/>
            </a:pPr>
            <a:r>
              <a:rPr lang="fr-FR" sz="1200" b="1" dirty="0">
                <a:latin typeface="Arial" charset="0"/>
                <a:cs typeface="Arial" charset="0"/>
              </a:rPr>
              <a:t>#WE2017  #</a:t>
            </a:r>
            <a:r>
              <a:rPr lang="fr-FR" sz="1200" b="1" dirty="0" err="1">
                <a:latin typeface="Arial" charset="0"/>
                <a:cs typeface="Arial" charset="0"/>
              </a:rPr>
              <a:t>WESummit</a:t>
            </a:r>
            <a:endParaRPr lang="fr-FR" sz="1200" b="1" dirty="0">
              <a:latin typeface="Arial" charset="0"/>
              <a:cs typeface="Arial" charset="0"/>
            </a:endParaRPr>
          </a:p>
        </p:txBody>
      </p:sp>
      <p:sp>
        <p:nvSpPr>
          <p:cNvPr id="18" name="ZoneTexte 17"/>
          <p:cNvSpPr txBox="1"/>
          <p:nvPr userDrawn="1"/>
        </p:nvSpPr>
        <p:spPr>
          <a:xfrm>
            <a:off x="904875" y="4846638"/>
            <a:ext cx="1506538" cy="276225"/>
          </a:xfrm>
          <a:prstGeom prst="rect">
            <a:avLst/>
          </a:prstGeom>
          <a:noFill/>
        </p:spPr>
        <p:txBody>
          <a:bodyPr>
            <a:spAutoFit/>
          </a:bodyPr>
          <a:lstStyle/>
          <a:p>
            <a:pPr defTabSz="914400" fontAlgn="auto">
              <a:spcBef>
                <a:spcPts val="0"/>
              </a:spcBef>
              <a:spcAft>
                <a:spcPts val="0"/>
              </a:spcAft>
              <a:defRPr/>
            </a:pPr>
            <a:r>
              <a:rPr lang="fr-FR" sz="1200" b="1" dirty="0">
                <a:latin typeface="Arial" charset="0"/>
                <a:cs typeface="Arial" charset="0"/>
              </a:rPr>
              <a:t>12 &gt; 14 DEC 2017</a:t>
            </a:r>
          </a:p>
        </p:txBody>
      </p:sp>
    </p:spTree>
  </p:cSld>
  <p:clrMap bg1="lt1" tx1="dk1" bg2="lt2" tx2="dk2" accent1="accent1" accent2="accent2" accent3="accent3" accent4="accent4" accent5="accent5" accent6="accent6" hlink="hlink" folHlink="folHlink"/>
  <p:sldLayoutIdLst>
    <p:sldLayoutId id="2147485440" r:id="rId1"/>
    <p:sldLayoutId id="2147485442" r:id="rId2"/>
    <p:sldLayoutId id="2147485449" r:id="rId3"/>
    <p:sldLayoutId id="2147485450" r:id="rId4"/>
    <p:sldLayoutId id="2147485451" r:id="rId5"/>
    <p:sldLayoutId id="2147485452" r:id="rId6"/>
    <p:sldLayoutId id="2147485453" r:id="rId7"/>
    <p:sldLayoutId id="2147485454" r:id="rId8"/>
    <p:sldLayoutId id="2147485455" r:id="rId9"/>
    <p:sldLayoutId id="2147485456" r:id="rId10"/>
    <p:sldLayoutId id="2147485457" r:id="rId11"/>
  </p:sldLayoutIdLst>
  <p:txStyles>
    <p:titleStyle>
      <a:lvl1pPr algn="l" rtl="0" eaLnBrk="0" fontAlgn="base" hangingPunct="0">
        <a:spcBef>
          <a:spcPct val="0"/>
        </a:spcBef>
        <a:spcAft>
          <a:spcPct val="0"/>
        </a:spcAft>
        <a:defRPr sz="3200" b="1" kern="1200">
          <a:solidFill>
            <a:srgbClr val="6EC226"/>
          </a:solidFill>
          <a:latin typeface="Rubik"/>
          <a:ea typeface="+mj-ea"/>
          <a:cs typeface="+mj-cs"/>
        </a:defRPr>
      </a:lvl1pPr>
      <a:lvl2pPr algn="l" rtl="0" eaLnBrk="0" fontAlgn="base" hangingPunct="0">
        <a:spcBef>
          <a:spcPct val="0"/>
        </a:spcBef>
        <a:spcAft>
          <a:spcPct val="0"/>
        </a:spcAft>
        <a:defRPr sz="3600">
          <a:solidFill>
            <a:srgbClr val="6EC226"/>
          </a:solidFill>
          <a:latin typeface="Century Gothic" pitchFamily="34" charset="0"/>
        </a:defRPr>
      </a:lvl2pPr>
      <a:lvl3pPr algn="l" rtl="0" eaLnBrk="0" fontAlgn="base" hangingPunct="0">
        <a:spcBef>
          <a:spcPct val="0"/>
        </a:spcBef>
        <a:spcAft>
          <a:spcPct val="0"/>
        </a:spcAft>
        <a:defRPr sz="3600">
          <a:solidFill>
            <a:srgbClr val="6EC226"/>
          </a:solidFill>
          <a:latin typeface="Century Gothic" pitchFamily="34" charset="0"/>
        </a:defRPr>
      </a:lvl3pPr>
      <a:lvl4pPr algn="l" rtl="0" eaLnBrk="0" fontAlgn="base" hangingPunct="0">
        <a:spcBef>
          <a:spcPct val="0"/>
        </a:spcBef>
        <a:spcAft>
          <a:spcPct val="0"/>
        </a:spcAft>
        <a:defRPr sz="3600">
          <a:solidFill>
            <a:srgbClr val="6EC226"/>
          </a:solidFill>
          <a:latin typeface="Century Gothic" pitchFamily="34" charset="0"/>
        </a:defRPr>
      </a:lvl4pPr>
      <a:lvl5pPr algn="l" rtl="0" eaLnBrk="0" fontAlgn="base" hangingPunct="0">
        <a:spcBef>
          <a:spcPct val="0"/>
        </a:spcBef>
        <a:spcAft>
          <a:spcPct val="0"/>
        </a:spcAft>
        <a:defRPr sz="3600">
          <a:solidFill>
            <a:srgbClr val="6EC226"/>
          </a:solidFill>
          <a:latin typeface="Century Gothic" pitchFamily="34" charset="0"/>
        </a:defRPr>
      </a:lvl5pPr>
      <a:lvl6pPr marL="457200" algn="l" rtl="0" fontAlgn="base">
        <a:spcBef>
          <a:spcPct val="0"/>
        </a:spcBef>
        <a:spcAft>
          <a:spcPct val="0"/>
        </a:spcAft>
        <a:defRPr sz="3600">
          <a:solidFill>
            <a:srgbClr val="6EC226"/>
          </a:solidFill>
          <a:latin typeface="Century Gothic" pitchFamily="34" charset="0"/>
        </a:defRPr>
      </a:lvl6pPr>
      <a:lvl7pPr marL="914400" algn="l" rtl="0" fontAlgn="base">
        <a:spcBef>
          <a:spcPct val="0"/>
        </a:spcBef>
        <a:spcAft>
          <a:spcPct val="0"/>
        </a:spcAft>
        <a:defRPr sz="3600">
          <a:solidFill>
            <a:srgbClr val="6EC226"/>
          </a:solidFill>
          <a:latin typeface="Century Gothic" pitchFamily="34" charset="0"/>
        </a:defRPr>
      </a:lvl7pPr>
      <a:lvl8pPr marL="1371600" algn="l" rtl="0" fontAlgn="base">
        <a:spcBef>
          <a:spcPct val="0"/>
        </a:spcBef>
        <a:spcAft>
          <a:spcPct val="0"/>
        </a:spcAft>
        <a:defRPr sz="3600">
          <a:solidFill>
            <a:srgbClr val="6EC226"/>
          </a:solidFill>
          <a:latin typeface="Century Gothic" pitchFamily="34" charset="0"/>
        </a:defRPr>
      </a:lvl8pPr>
      <a:lvl9pPr marL="1828800" algn="l" rtl="0" fontAlgn="base">
        <a:spcBef>
          <a:spcPct val="0"/>
        </a:spcBef>
        <a:spcAft>
          <a:spcPct val="0"/>
        </a:spcAft>
        <a:defRPr sz="3600">
          <a:solidFill>
            <a:srgbClr val="6EC226"/>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Espace réservé du texte 2"/>
          <p:cNvSpPr>
            <a:spLocks noGrp="1"/>
          </p:cNvSpPr>
          <p:nvPr>
            <p:ph type="body" idx="1"/>
          </p:nvPr>
        </p:nvSpPr>
        <p:spPr bwMode="auto">
          <a:xfrm>
            <a:off x="468313" y="681038"/>
            <a:ext cx="8229600" cy="399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68313" y="4781550"/>
            <a:ext cx="2133600" cy="274638"/>
          </a:xfrm>
          <a:prstGeom prst="rect">
            <a:avLst/>
          </a:prstGeom>
        </p:spPr>
        <p:txBody>
          <a:bodyPr vert="horz" lIns="91440" tIns="45720" rIns="91440" bIns="45720" rtlCol="0" anchor="ctr"/>
          <a:lstStyle>
            <a:lvl1pPr algn="l">
              <a:defRPr sz="1200">
                <a:solidFill>
                  <a:schemeClr val="tx1">
                    <a:tint val="75000"/>
                  </a:schemeClr>
                </a:solidFill>
                <a:latin typeface="Century Gothic" pitchFamily="34" charset="0"/>
                <a:cs typeface="Arial" charset="0"/>
              </a:defRPr>
            </a:lvl1pPr>
          </a:lstStyle>
          <a:p>
            <a:pPr>
              <a:defRPr/>
            </a:pPr>
            <a:fld id="{F4F937A2-F9D9-42D6-8D9B-FAA5CD0362E3}" type="datetimeFigureOut">
              <a:rPr lang="fr-FR"/>
              <a:pPr>
                <a:defRPr/>
              </a:pPr>
              <a:t>21/07/2020</a:t>
            </a:fld>
            <a:endParaRPr lang="fr-FR" dirty="0"/>
          </a:p>
        </p:txBody>
      </p:sp>
      <p:sp>
        <p:nvSpPr>
          <p:cNvPr id="5" name="Espace réservé du pied de page 4"/>
          <p:cNvSpPr>
            <a:spLocks noGrp="1"/>
          </p:cNvSpPr>
          <p:nvPr>
            <p:ph type="ftr" sz="quarter" idx="3"/>
          </p:nvPr>
        </p:nvSpPr>
        <p:spPr>
          <a:xfrm>
            <a:off x="3132138" y="4781550"/>
            <a:ext cx="2895600" cy="274638"/>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cs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6588125" y="4781550"/>
            <a:ext cx="2133600" cy="274638"/>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cs typeface="Arial" charset="0"/>
              </a:defRPr>
            </a:lvl1pPr>
          </a:lstStyle>
          <a:p>
            <a:pPr>
              <a:defRPr/>
            </a:pPr>
            <a:fld id="{57E12D00-FE15-4B51-B31E-EDCE84DF999F}" type="slidenum">
              <a:rPr lang="fr-FR"/>
              <a:pPr>
                <a:defRPr/>
              </a:pPr>
              <a:t>‹N°›</a:t>
            </a:fld>
            <a:endParaRPr lang="fr-FR" dirty="0"/>
          </a:p>
        </p:txBody>
      </p:sp>
      <p:sp>
        <p:nvSpPr>
          <p:cNvPr id="4102" name="Espace réservé du titre 1"/>
          <p:cNvSpPr>
            <a:spLocks noGrp="1"/>
          </p:cNvSpPr>
          <p:nvPr>
            <p:ph type="title"/>
          </p:nvPr>
        </p:nvSpPr>
        <p:spPr bwMode="auto">
          <a:xfrm>
            <a:off x="0" y="0"/>
            <a:ext cx="9144000"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Tree>
  </p:cSld>
  <p:clrMap bg1="lt1" tx1="dk1" bg2="lt2" tx2="dk2" accent1="accent1" accent2="accent2" accent3="accent3" accent4="accent4" accent5="accent5" accent6="accent6" hlink="hlink" folHlink="folHlink"/>
  <p:sldLayoutIdLst>
    <p:sldLayoutId id="2147485462" r:id="rId1"/>
    <p:sldLayoutId id="2147485467" r:id="rId2"/>
    <p:sldLayoutId id="2147485475" r:id="rId3"/>
    <p:sldLayoutId id="2147485476" r:id="rId4"/>
    <p:sldLayoutId id="2147485477" r:id="rId5"/>
    <p:sldLayoutId id="2147485478" r:id="rId6"/>
  </p:sldLayoutIdLst>
  <p:txStyles>
    <p:titleStyle>
      <a:lvl1pPr algn="l" rtl="0" eaLnBrk="0" fontAlgn="base" hangingPunct="0">
        <a:spcBef>
          <a:spcPct val="0"/>
        </a:spcBef>
        <a:spcAft>
          <a:spcPct val="0"/>
        </a:spcAft>
        <a:defRPr sz="3600" kern="1200">
          <a:solidFill>
            <a:srgbClr val="6EC226"/>
          </a:solidFill>
          <a:latin typeface="Century Gothic" pitchFamily="34" charset="0"/>
          <a:ea typeface="+mj-ea"/>
          <a:cs typeface="+mj-cs"/>
        </a:defRPr>
      </a:lvl1pPr>
      <a:lvl2pPr algn="l" rtl="0" eaLnBrk="0" fontAlgn="base" hangingPunct="0">
        <a:spcBef>
          <a:spcPct val="0"/>
        </a:spcBef>
        <a:spcAft>
          <a:spcPct val="0"/>
        </a:spcAft>
        <a:defRPr sz="3600">
          <a:solidFill>
            <a:srgbClr val="6EC226"/>
          </a:solidFill>
          <a:latin typeface="Century Gothic" pitchFamily="34" charset="0"/>
        </a:defRPr>
      </a:lvl2pPr>
      <a:lvl3pPr algn="l" rtl="0" eaLnBrk="0" fontAlgn="base" hangingPunct="0">
        <a:spcBef>
          <a:spcPct val="0"/>
        </a:spcBef>
        <a:spcAft>
          <a:spcPct val="0"/>
        </a:spcAft>
        <a:defRPr sz="3600">
          <a:solidFill>
            <a:srgbClr val="6EC226"/>
          </a:solidFill>
          <a:latin typeface="Century Gothic" pitchFamily="34" charset="0"/>
        </a:defRPr>
      </a:lvl3pPr>
      <a:lvl4pPr algn="l" rtl="0" eaLnBrk="0" fontAlgn="base" hangingPunct="0">
        <a:spcBef>
          <a:spcPct val="0"/>
        </a:spcBef>
        <a:spcAft>
          <a:spcPct val="0"/>
        </a:spcAft>
        <a:defRPr sz="3600">
          <a:solidFill>
            <a:srgbClr val="6EC226"/>
          </a:solidFill>
          <a:latin typeface="Century Gothic" pitchFamily="34" charset="0"/>
        </a:defRPr>
      </a:lvl4pPr>
      <a:lvl5pPr algn="l" rtl="0" eaLnBrk="0" fontAlgn="base" hangingPunct="0">
        <a:spcBef>
          <a:spcPct val="0"/>
        </a:spcBef>
        <a:spcAft>
          <a:spcPct val="0"/>
        </a:spcAft>
        <a:defRPr sz="3600">
          <a:solidFill>
            <a:srgbClr val="6EC226"/>
          </a:solidFill>
          <a:latin typeface="Century Gothic" pitchFamily="34" charset="0"/>
        </a:defRPr>
      </a:lvl5pPr>
      <a:lvl6pPr marL="457200" algn="l" rtl="0" fontAlgn="base">
        <a:spcBef>
          <a:spcPct val="0"/>
        </a:spcBef>
        <a:spcAft>
          <a:spcPct val="0"/>
        </a:spcAft>
        <a:defRPr sz="3600">
          <a:solidFill>
            <a:srgbClr val="6EC226"/>
          </a:solidFill>
          <a:latin typeface="Century Gothic" pitchFamily="34" charset="0"/>
        </a:defRPr>
      </a:lvl6pPr>
      <a:lvl7pPr marL="914400" algn="l" rtl="0" fontAlgn="base">
        <a:spcBef>
          <a:spcPct val="0"/>
        </a:spcBef>
        <a:spcAft>
          <a:spcPct val="0"/>
        </a:spcAft>
        <a:defRPr sz="3600">
          <a:solidFill>
            <a:srgbClr val="6EC226"/>
          </a:solidFill>
          <a:latin typeface="Century Gothic" pitchFamily="34" charset="0"/>
        </a:defRPr>
      </a:lvl7pPr>
      <a:lvl8pPr marL="1371600" algn="l" rtl="0" fontAlgn="base">
        <a:spcBef>
          <a:spcPct val="0"/>
        </a:spcBef>
        <a:spcAft>
          <a:spcPct val="0"/>
        </a:spcAft>
        <a:defRPr sz="3600">
          <a:solidFill>
            <a:srgbClr val="6EC226"/>
          </a:solidFill>
          <a:latin typeface="Century Gothic" pitchFamily="34" charset="0"/>
        </a:defRPr>
      </a:lvl8pPr>
      <a:lvl9pPr marL="1828800" algn="l" rtl="0" fontAlgn="base">
        <a:spcBef>
          <a:spcPct val="0"/>
        </a:spcBef>
        <a:spcAft>
          <a:spcPct val="0"/>
        </a:spcAft>
        <a:defRPr sz="3600">
          <a:solidFill>
            <a:srgbClr val="6EC226"/>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5123" name="Espace réservé du texte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smtClean="0">
                <a:solidFill>
                  <a:schemeClr val="tx1">
                    <a:tint val="75000"/>
                  </a:schemeClr>
                </a:solidFill>
                <a:cs typeface="+mn-cs"/>
              </a:defRPr>
            </a:lvl1pPr>
          </a:lstStyle>
          <a:p>
            <a:pPr>
              <a:defRPr/>
            </a:pPr>
            <a:fld id="{9CA65922-BA7D-48AC-8C35-31B0255CDE74}" type="datetimeFigureOut">
              <a:rPr lang="fr-FR"/>
              <a:pPr>
                <a:defRPr/>
              </a:pPr>
              <a:t>21/07/2020</a:t>
            </a:fld>
            <a:endParaRPr lang="fr-FR"/>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a:defRPr/>
            </a:pPr>
            <a:fld id="{1E52CAC2-A018-437B-B7AB-ED5531C758E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5418" r:id="rId1"/>
    <p:sldLayoutId id="2147485419" r:id="rId2"/>
    <p:sldLayoutId id="2147485420" r:id="rId3"/>
    <p:sldLayoutId id="2147485421" r:id="rId4"/>
    <p:sldLayoutId id="2147485422" r:id="rId5"/>
    <p:sldLayoutId id="2147485423" r:id="rId6"/>
    <p:sldLayoutId id="2147485424" r:id="rId7"/>
    <p:sldLayoutId id="2147485425" r:id="rId8"/>
    <p:sldLayoutId id="2147485426" r:id="rId9"/>
    <p:sldLayoutId id="2147485427" r:id="rId10"/>
    <p:sldLayoutId id="214748542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6147" name="Espace réservé du texte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2B2EF411-1C65-465E-A577-9E601A273138}" type="datetimeFigureOut">
              <a:rPr lang="fr-FR"/>
              <a:pPr>
                <a:defRPr/>
              </a:pPr>
              <a:t>21/07/2020</a:t>
            </a:fld>
            <a:endParaRPr lang="fr-FR"/>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39C266EC-25B4-4155-AC7D-D1F496F68CBE}"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5429" r:id="rId1"/>
    <p:sldLayoutId id="2147485430" r:id="rId2"/>
    <p:sldLayoutId id="2147485431" r:id="rId3"/>
    <p:sldLayoutId id="2147485432" r:id="rId4"/>
    <p:sldLayoutId id="2147485433" r:id="rId5"/>
    <p:sldLayoutId id="2147485434" r:id="rId6"/>
    <p:sldLayoutId id="2147485435" r:id="rId7"/>
    <p:sldLayoutId id="2147485436" r:id="rId8"/>
    <p:sldLayoutId id="2147485437" r:id="rId9"/>
    <p:sldLayoutId id="2147485438" r:id="rId10"/>
    <p:sldLayoutId id="21474854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119" t="20806" r="1771" b="8845"/>
          <a:stretch/>
        </p:blipFill>
        <p:spPr>
          <a:xfrm>
            <a:off x="-107504" y="12316"/>
            <a:ext cx="9251504" cy="5223730"/>
          </a:xfrm>
          <a:prstGeom prst="rect">
            <a:avLst/>
          </a:prstGeom>
        </p:spPr>
      </p:pic>
      <p:sp>
        <p:nvSpPr>
          <p:cNvPr id="18" name="Rectangle 17"/>
          <p:cNvSpPr/>
          <p:nvPr/>
        </p:nvSpPr>
        <p:spPr>
          <a:xfrm>
            <a:off x="1212186" y="1585211"/>
            <a:ext cx="6737002" cy="194421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1"/>
          <p:cNvSpPr txBox="1">
            <a:spLocks/>
          </p:cNvSpPr>
          <p:nvPr/>
        </p:nvSpPr>
        <p:spPr bwMode="auto">
          <a:xfrm>
            <a:off x="1240229" y="2803759"/>
            <a:ext cx="6708959" cy="48807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lang="fr-FR" sz="2400" kern="1200" dirty="0" smtClean="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lang="fr-FR" sz="2000" kern="1200" dirty="0" smtClean="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lang="fr-FR" sz="1800" kern="1200" dirty="0" smtClean="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lang="fr-FR" sz="1800" kern="1200" dirty="0" smtClean="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lang="fr-FR" sz="1800" kern="1200" dirty="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fontAlgn="auto" hangingPunct="1">
              <a:spcAft>
                <a:spcPts val="0"/>
              </a:spcAft>
              <a:buNone/>
              <a:defRPr/>
            </a:pPr>
            <a:r>
              <a:rPr lang="fr-FR" sz="1800" b="1" dirty="0">
                <a:solidFill>
                  <a:srgbClr val="0070C0"/>
                </a:solidFill>
                <a:ea typeface="MS Gothic" pitchFamily="49" charset="-128"/>
                <a:cs typeface="Arial" pitchFamily="34" charset="0"/>
              </a:rPr>
              <a:t>Pour ne pas faire d’une analyse économique</a:t>
            </a:r>
          </a:p>
          <a:p>
            <a:pPr algn="ctr" eaLnBrk="1" fontAlgn="auto" hangingPunct="1">
              <a:spcAft>
                <a:spcPts val="0"/>
              </a:spcAft>
              <a:buNone/>
              <a:defRPr/>
            </a:pPr>
            <a:r>
              <a:rPr lang="fr-FR" sz="1800" b="1" dirty="0">
                <a:solidFill>
                  <a:srgbClr val="0070C0"/>
                </a:solidFill>
                <a:ea typeface="MS Gothic" pitchFamily="49" charset="-128"/>
                <a:cs typeface="Arial" pitchFamily="34" charset="0"/>
              </a:rPr>
              <a:t>le seul critère d’un choix politique</a:t>
            </a:r>
          </a:p>
        </p:txBody>
      </p:sp>
      <p:sp>
        <p:nvSpPr>
          <p:cNvPr id="20" name="Rectangle 19"/>
          <p:cNvSpPr/>
          <p:nvPr/>
        </p:nvSpPr>
        <p:spPr>
          <a:xfrm>
            <a:off x="7236296" y="4399928"/>
            <a:ext cx="1925078" cy="576064"/>
          </a:xfrm>
          <a:prstGeom prst="rect">
            <a:avLst/>
          </a:prstGeom>
          <a:solidFill>
            <a:srgbClr val="0070C0">
              <a:alpha val="54000"/>
            </a:srgbClr>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itre 2"/>
          <p:cNvSpPr txBox="1">
            <a:spLocks/>
          </p:cNvSpPr>
          <p:nvPr/>
        </p:nvSpPr>
        <p:spPr bwMode="auto">
          <a:xfrm>
            <a:off x="1212186" y="2007401"/>
            <a:ext cx="6737002" cy="51911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sz="3200" b="1" kern="1200">
                <a:solidFill>
                  <a:srgbClr val="6EC226"/>
                </a:solidFill>
                <a:latin typeface="Rubik"/>
                <a:ea typeface="+mj-ea"/>
                <a:cs typeface="+mj-cs"/>
              </a:defRPr>
            </a:lvl1pPr>
            <a:lvl2pPr algn="l" rtl="0" eaLnBrk="0" fontAlgn="base" hangingPunct="0">
              <a:spcBef>
                <a:spcPct val="0"/>
              </a:spcBef>
              <a:spcAft>
                <a:spcPct val="0"/>
              </a:spcAft>
              <a:defRPr sz="3600">
                <a:solidFill>
                  <a:srgbClr val="6EC226"/>
                </a:solidFill>
                <a:latin typeface="Century Gothic" pitchFamily="34" charset="0"/>
              </a:defRPr>
            </a:lvl2pPr>
            <a:lvl3pPr algn="l" rtl="0" eaLnBrk="0" fontAlgn="base" hangingPunct="0">
              <a:spcBef>
                <a:spcPct val="0"/>
              </a:spcBef>
              <a:spcAft>
                <a:spcPct val="0"/>
              </a:spcAft>
              <a:defRPr sz="3600">
                <a:solidFill>
                  <a:srgbClr val="6EC226"/>
                </a:solidFill>
                <a:latin typeface="Century Gothic" pitchFamily="34" charset="0"/>
              </a:defRPr>
            </a:lvl3pPr>
            <a:lvl4pPr algn="l" rtl="0" eaLnBrk="0" fontAlgn="base" hangingPunct="0">
              <a:spcBef>
                <a:spcPct val="0"/>
              </a:spcBef>
              <a:spcAft>
                <a:spcPct val="0"/>
              </a:spcAft>
              <a:defRPr sz="3600">
                <a:solidFill>
                  <a:srgbClr val="6EC226"/>
                </a:solidFill>
                <a:latin typeface="Century Gothic" pitchFamily="34" charset="0"/>
              </a:defRPr>
            </a:lvl4pPr>
            <a:lvl5pPr algn="l" rtl="0" eaLnBrk="0" fontAlgn="base" hangingPunct="0">
              <a:spcBef>
                <a:spcPct val="0"/>
              </a:spcBef>
              <a:spcAft>
                <a:spcPct val="0"/>
              </a:spcAft>
              <a:defRPr sz="3600">
                <a:solidFill>
                  <a:srgbClr val="6EC226"/>
                </a:solidFill>
                <a:latin typeface="Century Gothic" pitchFamily="34" charset="0"/>
              </a:defRPr>
            </a:lvl5pPr>
            <a:lvl6pPr marL="457200" algn="l" rtl="0" fontAlgn="base">
              <a:spcBef>
                <a:spcPct val="0"/>
              </a:spcBef>
              <a:spcAft>
                <a:spcPct val="0"/>
              </a:spcAft>
              <a:defRPr sz="3600">
                <a:solidFill>
                  <a:srgbClr val="6EC226"/>
                </a:solidFill>
                <a:latin typeface="Century Gothic" pitchFamily="34" charset="0"/>
              </a:defRPr>
            </a:lvl6pPr>
            <a:lvl7pPr marL="914400" algn="l" rtl="0" fontAlgn="base">
              <a:spcBef>
                <a:spcPct val="0"/>
              </a:spcBef>
              <a:spcAft>
                <a:spcPct val="0"/>
              </a:spcAft>
              <a:defRPr sz="3600">
                <a:solidFill>
                  <a:srgbClr val="6EC226"/>
                </a:solidFill>
                <a:latin typeface="Century Gothic" pitchFamily="34" charset="0"/>
              </a:defRPr>
            </a:lvl7pPr>
            <a:lvl8pPr marL="1371600" algn="l" rtl="0" fontAlgn="base">
              <a:spcBef>
                <a:spcPct val="0"/>
              </a:spcBef>
              <a:spcAft>
                <a:spcPct val="0"/>
              </a:spcAft>
              <a:defRPr sz="3600">
                <a:solidFill>
                  <a:srgbClr val="6EC226"/>
                </a:solidFill>
                <a:latin typeface="Century Gothic" pitchFamily="34" charset="0"/>
              </a:defRPr>
            </a:lvl8pPr>
            <a:lvl9pPr marL="1828800" algn="l" rtl="0" fontAlgn="base">
              <a:spcBef>
                <a:spcPct val="0"/>
              </a:spcBef>
              <a:spcAft>
                <a:spcPct val="0"/>
              </a:spcAft>
              <a:defRPr sz="3600">
                <a:solidFill>
                  <a:srgbClr val="6EC226"/>
                </a:solidFill>
                <a:latin typeface="Century Gothic" pitchFamily="34" charset="0"/>
              </a:defRPr>
            </a:lvl9pPr>
          </a:lstStyle>
          <a:p>
            <a:pPr algn="ctr" defTabSz="914400" eaLnBrk="1" hangingPunct="1"/>
            <a:r>
              <a:rPr lang="fr-FR" sz="2400" b="0" dirty="0">
                <a:ea typeface="Rubik" charset="0"/>
                <a:cs typeface="Rubik" charset="0"/>
              </a:rPr>
              <a:t>Pourquoi un calcul en surcoût est </a:t>
            </a:r>
            <a:r>
              <a:rPr lang="fr-FR" sz="2400" b="0" dirty="0" err="1">
                <a:ea typeface="Rubik" charset="0"/>
                <a:cs typeface="Rubik" charset="0"/>
              </a:rPr>
              <a:t>biaisié</a:t>
            </a:r>
            <a:endParaRPr lang="fr-FR" sz="2400" b="0" dirty="0"/>
          </a:p>
        </p:txBody>
      </p:sp>
      <p:sp>
        <p:nvSpPr>
          <p:cNvPr id="22" name="Rectangle 21"/>
          <p:cNvSpPr/>
          <p:nvPr/>
        </p:nvSpPr>
        <p:spPr>
          <a:xfrm>
            <a:off x="6112508" y="4435799"/>
            <a:ext cx="2949571" cy="461665"/>
          </a:xfrm>
          <a:prstGeom prst="rect">
            <a:avLst/>
          </a:prstGeom>
        </p:spPr>
        <p:txBody>
          <a:bodyPr wrap="square">
            <a:spAutoFit/>
          </a:bodyPr>
          <a:lstStyle/>
          <a:p>
            <a:pPr algn="r"/>
            <a:r>
              <a:rPr lang="fr-FR" sz="800" dirty="0"/>
              <a:t>Projet BBC-</a:t>
            </a:r>
            <a:r>
              <a:rPr lang="fr-FR" sz="800" dirty="0" err="1"/>
              <a:t>Effinergie</a:t>
            </a:r>
            <a:r>
              <a:rPr lang="fr-FR" sz="800" dirty="0"/>
              <a:t> Rénovation</a:t>
            </a:r>
          </a:p>
          <a:p>
            <a:pPr algn="r"/>
            <a:r>
              <a:rPr lang="fr-FR" sz="800" dirty="0"/>
              <a:t>MO : </a:t>
            </a:r>
            <a:r>
              <a:rPr lang="fr-FR" sz="800" dirty="0" err="1"/>
              <a:t>Theop</a:t>
            </a:r>
            <a:r>
              <a:rPr lang="fr-FR" sz="800" dirty="0"/>
              <a:t> (Délégué)</a:t>
            </a:r>
          </a:p>
          <a:p>
            <a:pPr algn="r"/>
            <a:r>
              <a:rPr lang="fr-FR" sz="800" dirty="0"/>
              <a:t>Architecte : SCI </a:t>
            </a:r>
            <a:r>
              <a:rPr lang="fr-FR" sz="800" dirty="0" err="1"/>
              <a:t>Evi</a:t>
            </a:r>
            <a:r>
              <a:rPr lang="fr-FR" sz="800" dirty="0"/>
              <a:t> Rue Henner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 calcmode="lin" valueType="num">
                                      <p:cBhvr additive="base">
                                        <p:cTn id="11"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04056" y="498280"/>
            <a:ext cx="8532440" cy="323627"/>
          </a:xfrm>
        </p:spPr>
        <p:txBody>
          <a:bodyPr>
            <a:noAutofit/>
          </a:bodyPr>
          <a:lstStyle/>
          <a:p>
            <a:pPr eaLnBrk="1" fontAlgn="auto" hangingPunct="1">
              <a:spcAft>
                <a:spcPts val="0"/>
              </a:spcAft>
              <a:buNone/>
              <a:defRPr/>
            </a:pPr>
            <a:r>
              <a:rPr lang="fr-FR" sz="1800" b="1" dirty="0">
                <a:solidFill>
                  <a:srgbClr val="0070C0"/>
                </a:solidFill>
                <a:ea typeface="MS Gothic" pitchFamily="49" charset="-128"/>
                <a:cs typeface="Arial" pitchFamily="34" charset="0"/>
              </a:rPr>
              <a:t>La méthode théorique généralement utilisée</a:t>
            </a:r>
          </a:p>
          <a:p>
            <a:pPr eaLnBrk="1" fontAlgn="auto" hangingPunct="1">
              <a:spcAft>
                <a:spcPts val="0"/>
              </a:spcAft>
              <a:buNone/>
              <a:defRPr/>
            </a:pPr>
            <a:endParaRPr lang="fr-FR" sz="1400" b="1" dirty="0">
              <a:solidFill>
                <a:srgbClr val="262626"/>
              </a:solidFill>
              <a:ea typeface="Calibri"/>
              <a:cs typeface="Times New Roman"/>
            </a:endParaRPr>
          </a:p>
          <a:p>
            <a:pPr eaLnBrk="1" fontAlgn="auto" hangingPunct="1">
              <a:spcAft>
                <a:spcPts val="0"/>
              </a:spcAft>
              <a:buNone/>
              <a:defRPr/>
            </a:pPr>
            <a:r>
              <a:rPr lang="fr-FR" sz="1400" b="1" dirty="0">
                <a:ea typeface="MS Gothic" pitchFamily="49" charset="-128"/>
                <a:cs typeface="Arial" pitchFamily="34" charset="0"/>
              </a:rPr>
              <a:t>On part d’un bâtiment standard</a:t>
            </a:r>
          </a:p>
          <a:p>
            <a:pPr eaLnBrk="1" fontAlgn="auto" hangingPunct="1">
              <a:spcAft>
                <a:spcPts val="0"/>
              </a:spcAft>
              <a:defRPr/>
            </a:pPr>
            <a:r>
              <a:rPr lang="fr-FR" sz="1400" dirty="0">
                <a:ea typeface="MS Gothic" pitchFamily="49" charset="-128"/>
                <a:cs typeface="Arial" pitchFamily="34" charset="0"/>
              </a:rPr>
              <a:t>On ajoute des couches successives : équipements et enveloppe plus performants et donc plus chers</a:t>
            </a:r>
          </a:p>
          <a:p>
            <a:pPr eaLnBrk="1" fontAlgn="auto" hangingPunct="1">
              <a:spcAft>
                <a:spcPts val="0"/>
              </a:spcAft>
              <a:defRPr/>
            </a:pPr>
            <a:r>
              <a:rPr lang="fr-FR" sz="1400" dirty="0">
                <a:solidFill>
                  <a:srgbClr val="262626"/>
                </a:solidFill>
                <a:ea typeface="MS Gothic" pitchFamily="49" charset="-128"/>
                <a:cs typeface="Arial" pitchFamily="34" charset="0"/>
              </a:rPr>
              <a:t>On en déduit au fur et à mesure des couches une progression des prix</a:t>
            </a:r>
          </a:p>
          <a:p>
            <a:pPr eaLnBrk="1" fontAlgn="auto" hangingPunct="1">
              <a:spcAft>
                <a:spcPts val="0"/>
              </a:spcAft>
              <a:defRPr/>
            </a:pPr>
            <a:endParaRPr lang="fr-FR" sz="1400" dirty="0">
              <a:solidFill>
                <a:srgbClr val="262626"/>
              </a:solidFill>
              <a:ea typeface="MS Gothic" pitchFamily="49" charset="-128"/>
              <a:cs typeface="Arial" pitchFamily="34" charset="0"/>
            </a:endParaRPr>
          </a:p>
          <a:p>
            <a:pPr marL="0" indent="0" eaLnBrk="1" fontAlgn="auto" hangingPunct="1">
              <a:spcAft>
                <a:spcPts val="0"/>
              </a:spcAft>
              <a:buNone/>
              <a:defRPr/>
            </a:pPr>
            <a:r>
              <a:rPr lang="fr-FR" sz="1400" b="1" dirty="0">
                <a:ea typeface="MS Gothic" pitchFamily="49" charset="-128"/>
                <a:cs typeface="Arial" pitchFamily="34" charset="0"/>
              </a:rPr>
              <a:t>Sauf que dans la vraie vie on ne fait jamais comme ça</a:t>
            </a:r>
          </a:p>
          <a:p>
            <a:pPr eaLnBrk="1" fontAlgn="auto" hangingPunct="1">
              <a:spcAft>
                <a:spcPts val="0"/>
              </a:spcAft>
              <a:defRPr/>
            </a:pPr>
            <a:r>
              <a:rPr lang="fr-FR" sz="1400" dirty="0">
                <a:ea typeface="MS Gothic" pitchFamily="49" charset="-128"/>
                <a:cs typeface="Arial" pitchFamily="34" charset="0"/>
              </a:rPr>
              <a:t>Le maître d’ouvrage définit un niveau à atteindre (réglementaire ou au-delà)</a:t>
            </a:r>
          </a:p>
          <a:p>
            <a:pPr eaLnBrk="1" fontAlgn="auto" hangingPunct="1">
              <a:spcAft>
                <a:spcPts val="0"/>
              </a:spcAft>
              <a:defRPr/>
            </a:pPr>
            <a:r>
              <a:rPr lang="fr-FR" sz="1400" dirty="0">
                <a:solidFill>
                  <a:srgbClr val="262626"/>
                </a:solidFill>
                <a:ea typeface="MS Gothic" pitchFamily="49" charset="-128"/>
                <a:cs typeface="Arial" pitchFamily="34" charset="0"/>
              </a:rPr>
              <a:t>Le concepteur optimise son bâtiment pour y arriver au meilleur coût</a:t>
            </a:r>
          </a:p>
          <a:p>
            <a:pPr eaLnBrk="1" fontAlgn="auto" hangingPunct="1">
              <a:spcAft>
                <a:spcPts val="0"/>
              </a:spcAft>
              <a:defRPr/>
            </a:pPr>
            <a:endParaRPr lang="fr-FR" sz="1400" dirty="0">
              <a:solidFill>
                <a:srgbClr val="262626"/>
              </a:solidFill>
              <a:ea typeface="MS Gothic" pitchFamily="49" charset="-128"/>
              <a:cs typeface="Arial" pitchFamily="34" charset="0"/>
            </a:endParaRPr>
          </a:p>
          <a:p>
            <a:pPr marL="0" indent="0" eaLnBrk="1" fontAlgn="auto" hangingPunct="1">
              <a:spcAft>
                <a:spcPts val="0"/>
              </a:spcAft>
              <a:buNone/>
              <a:defRPr/>
            </a:pPr>
            <a:r>
              <a:rPr lang="fr-FR" sz="1400" b="1" dirty="0">
                <a:solidFill>
                  <a:srgbClr val="262626"/>
                </a:solidFill>
                <a:ea typeface="MS Gothic" pitchFamily="49" charset="-128"/>
                <a:cs typeface="Arial" pitchFamily="34" charset="0"/>
              </a:rPr>
              <a:t>Cette méthode théorique surestime systématiquement le coût de la performance</a:t>
            </a:r>
            <a:endParaRPr sz="1400" b="1" dirty="0">
              <a:solidFill>
                <a:srgbClr val="262626"/>
              </a:solidFill>
              <a:ea typeface="Calibri"/>
              <a:cs typeface="Times New Roman"/>
            </a:endParaRPr>
          </a:p>
          <a:p>
            <a:pPr eaLnBrk="1" fontAlgn="auto" hangingPunct="1">
              <a:spcAft>
                <a:spcPts val="0"/>
              </a:spcAft>
              <a:buFont typeface="Arial" pitchFamily="34" charset="0"/>
              <a:buNone/>
              <a:defRPr/>
            </a:pPr>
            <a:endParaRPr sz="1400" b="1" dirty="0">
              <a:solidFill>
                <a:srgbClr val="262626"/>
              </a:solidFill>
              <a:ea typeface="Calibri"/>
              <a:cs typeface="Times New Roman"/>
            </a:endParaRPr>
          </a:p>
          <a:p>
            <a:pPr eaLnBrk="1" fontAlgn="auto" hangingPunct="1">
              <a:spcAft>
                <a:spcPts val="0"/>
              </a:spcAft>
              <a:buFont typeface="Arial" pitchFamily="34" charset="0"/>
              <a:buNone/>
              <a:defRPr/>
            </a:pPr>
            <a:r>
              <a:rPr sz="1400" dirty="0">
                <a:solidFill>
                  <a:srgbClr val="262626"/>
                </a:solidFill>
                <a:ea typeface="Calibri"/>
                <a:cs typeface="Times New Roman"/>
              </a:rPr>
              <a:t>	</a:t>
            </a:r>
            <a:endParaRPr sz="1400" dirty="0"/>
          </a:p>
        </p:txBody>
      </p:sp>
      <p:sp>
        <p:nvSpPr>
          <p:cNvPr id="50180" name="Titre 2"/>
          <p:cNvSpPr>
            <a:spLocks noGrp="1"/>
          </p:cNvSpPr>
          <p:nvPr>
            <p:ph type="title"/>
          </p:nvPr>
        </p:nvSpPr>
        <p:spPr>
          <a:xfrm>
            <a:off x="0" y="0"/>
            <a:ext cx="9144000" cy="519113"/>
          </a:xfrm>
        </p:spPr>
        <p:txBody>
          <a:bodyPr/>
          <a:lstStyle/>
          <a:p>
            <a:pPr eaLnBrk="1" hangingPunct="1"/>
            <a:r>
              <a:rPr lang="fr-FR" sz="2400" b="0" dirty="0">
                <a:ea typeface="Rubik" charset="0"/>
                <a:cs typeface="Rubik" charset="0"/>
              </a:rPr>
              <a:t>Pourquoi un calcul en surcoût est biaisé</a:t>
            </a:r>
          </a:p>
        </p:txBody>
      </p:sp>
      <p:sp>
        <p:nvSpPr>
          <p:cNvPr id="17" name="Rectangle 16"/>
          <p:cNvSpPr/>
          <p:nvPr/>
        </p:nvSpPr>
        <p:spPr>
          <a:xfrm>
            <a:off x="182753" y="611640"/>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1399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04056" y="498280"/>
            <a:ext cx="8532440" cy="323627"/>
          </a:xfrm>
        </p:spPr>
        <p:txBody>
          <a:bodyPr>
            <a:noAutofit/>
          </a:bodyPr>
          <a:lstStyle/>
          <a:p>
            <a:pPr eaLnBrk="1" fontAlgn="auto" hangingPunct="1">
              <a:spcAft>
                <a:spcPts val="0"/>
              </a:spcAft>
              <a:buNone/>
              <a:defRPr/>
            </a:pPr>
            <a:r>
              <a:rPr lang="fr-FR" sz="1800" b="1" dirty="0">
                <a:solidFill>
                  <a:srgbClr val="0070C0"/>
                </a:solidFill>
                <a:ea typeface="MS Gothic" pitchFamily="49" charset="-128"/>
                <a:cs typeface="Arial" pitchFamily="34" charset="0"/>
              </a:rPr>
              <a:t>La non prise en compte de la courbe d’apprentissage</a:t>
            </a:r>
          </a:p>
          <a:p>
            <a:pPr eaLnBrk="1" fontAlgn="auto" hangingPunct="1">
              <a:spcAft>
                <a:spcPts val="0"/>
              </a:spcAft>
              <a:buNone/>
              <a:defRPr/>
            </a:pPr>
            <a:endParaRPr lang="fr-FR" sz="1400" b="1" dirty="0">
              <a:solidFill>
                <a:srgbClr val="262626"/>
              </a:solidFill>
              <a:ea typeface="Calibri"/>
              <a:cs typeface="Times New Roman"/>
            </a:endParaRPr>
          </a:p>
          <a:p>
            <a:pPr eaLnBrk="1" fontAlgn="auto" hangingPunct="1">
              <a:spcAft>
                <a:spcPts val="0"/>
              </a:spcAft>
              <a:buNone/>
              <a:defRPr/>
            </a:pPr>
            <a:r>
              <a:rPr lang="fr-FR" sz="1400" b="1" dirty="0">
                <a:ea typeface="MS Gothic" pitchFamily="49" charset="-128"/>
                <a:cs typeface="Arial" pitchFamily="34" charset="0"/>
              </a:rPr>
              <a:t>Ce qui est nouveau est plus cher</a:t>
            </a:r>
          </a:p>
          <a:p>
            <a:pPr eaLnBrk="1" fontAlgn="auto" hangingPunct="1">
              <a:spcAft>
                <a:spcPts val="0"/>
              </a:spcAft>
              <a:defRPr/>
            </a:pPr>
            <a:r>
              <a:rPr lang="fr-FR" sz="1400" dirty="0">
                <a:ea typeface="MS Gothic" pitchFamily="49" charset="-128"/>
                <a:cs typeface="Arial" pitchFamily="34" charset="0"/>
              </a:rPr>
              <a:t>Une production de niche n’a pas la même productivité qu’une production de masse</a:t>
            </a:r>
          </a:p>
          <a:p>
            <a:pPr eaLnBrk="1" fontAlgn="auto" hangingPunct="1">
              <a:spcAft>
                <a:spcPts val="0"/>
              </a:spcAft>
              <a:defRPr/>
            </a:pPr>
            <a:r>
              <a:rPr lang="fr-FR" sz="1400" dirty="0">
                <a:solidFill>
                  <a:srgbClr val="262626"/>
                </a:solidFill>
                <a:ea typeface="MS Gothic" pitchFamily="49" charset="-128"/>
                <a:cs typeface="Arial" pitchFamily="34" charset="0"/>
              </a:rPr>
              <a:t>Les différents maillons de la mise en œuvre doivent apprendre, ça leur prend plus de temps, ils sont prudents, ça génère une marge financière de sécurité</a:t>
            </a:r>
          </a:p>
          <a:p>
            <a:pPr eaLnBrk="1" fontAlgn="auto" hangingPunct="1">
              <a:spcAft>
                <a:spcPts val="0"/>
              </a:spcAft>
              <a:defRPr/>
            </a:pPr>
            <a:endParaRPr lang="fr-FR" sz="1400" dirty="0">
              <a:solidFill>
                <a:srgbClr val="262626"/>
              </a:solidFill>
              <a:ea typeface="MS Gothic" pitchFamily="49" charset="-128"/>
              <a:cs typeface="Arial" pitchFamily="34" charset="0"/>
            </a:endParaRPr>
          </a:p>
          <a:p>
            <a:pPr marL="0" indent="0" eaLnBrk="1" fontAlgn="auto" hangingPunct="1">
              <a:spcAft>
                <a:spcPts val="0"/>
              </a:spcAft>
              <a:buNone/>
              <a:defRPr/>
            </a:pPr>
            <a:r>
              <a:rPr lang="fr-FR" sz="1400" b="1" dirty="0">
                <a:ea typeface="MS Gothic" pitchFamily="49" charset="-128"/>
                <a:cs typeface="Arial" pitchFamily="34" charset="0"/>
              </a:rPr>
              <a:t>Ces 2 éléments s’atténuent dans le temps à condition que l’ambition soit claire et inscrite dans la durée</a:t>
            </a:r>
          </a:p>
          <a:p>
            <a:pPr eaLnBrk="1" fontAlgn="auto" hangingPunct="1">
              <a:spcAft>
                <a:spcPts val="0"/>
              </a:spcAft>
              <a:defRPr/>
            </a:pPr>
            <a:r>
              <a:rPr lang="fr-FR" sz="1400" dirty="0">
                <a:ea typeface="MS Gothic" pitchFamily="49" charset="-128"/>
                <a:cs typeface="Arial" pitchFamily="34" charset="0"/>
              </a:rPr>
              <a:t>Les industriels optimisent leur process sur une nouvelle gamme plus performante et gagnent en productivité</a:t>
            </a:r>
          </a:p>
          <a:p>
            <a:pPr eaLnBrk="1" fontAlgn="auto" hangingPunct="1">
              <a:spcAft>
                <a:spcPts val="0"/>
              </a:spcAft>
              <a:defRPr/>
            </a:pPr>
            <a:r>
              <a:rPr lang="fr-FR" sz="1400" dirty="0">
                <a:solidFill>
                  <a:srgbClr val="262626"/>
                </a:solidFill>
                <a:ea typeface="MS Gothic" pitchFamily="49" charset="-128"/>
                <a:cs typeface="Arial" pitchFamily="34" charset="0"/>
              </a:rPr>
              <a:t>Les professionnels se forment et s’habituent aux nouvelles techniques, ils gagnent également en productivité</a:t>
            </a:r>
          </a:p>
          <a:p>
            <a:pPr eaLnBrk="1" fontAlgn="auto" hangingPunct="1">
              <a:spcAft>
                <a:spcPts val="0"/>
              </a:spcAft>
              <a:defRPr/>
            </a:pPr>
            <a:endParaRPr lang="fr-FR" sz="1400" dirty="0">
              <a:solidFill>
                <a:srgbClr val="262626"/>
              </a:solidFill>
              <a:ea typeface="MS Gothic" pitchFamily="49" charset="-128"/>
              <a:cs typeface="Arial" pitchFamily="34" charset="0"/>
            </a:endParaRPr>
          </a:p>
          <a:p>
            <a:pPr marL="0" indent="0" eaLnBrk="1" fontAlgn="auto" hangingPunct="1">
              <a:spcAft>
                <a:spcPts val="0"/>
              </a:spcAft>
              <a:buNone/>
              <a:defRPr/>
            </a:pPr>
            <a:r>
              <a:rPr lang="fr-FR" sz="1400" b="1" dirty="0">
                <a:solidFill>
                  <a:srgbClr val="262626"/>
                </a:solidFill>
                <a:ea typeface="MS Gothic" pitchFamily="49" charset="-128"/>
                <a:cs typeface="Arial" pitchFamily="34" charset="0"/>
              </a:rPr>
              <a:t>C’est visible sur cette courbe lors de la montée en puissance du BBC</a:t>
            </a:r>
            <a:endParaRPr sz="1400" b="1" dirty="0">
              <a:solidFill>
                <a:srgbClr val="262626"/>
              </a:solidFill>
              <a:ea typeface="Calibri"/>
              <a:cs typeface="Times New Roman"/>
            </a:endParaRPr>
          </a:p>
          <a:p>
            <a:pPr eaLnBrk="1" fontAlgn="auto" hangingPunct="1">
              <a:spcAft>
                <a:spcPts val="0"/>
              </a:spcAft>
              <a:buFont typeface="Arial" pitchFamily="34" charset="0"/>
              <a:buNone/>
              <a:defRPr/>
            </a:pPr>
            <a:endParaRPr sz="1400" b="1" dirty="0">
              <a:solidFill>
                <a:srgbClr val="262626"/>
              </a:solidFill>
              <a:ea typeface="Calibri"/>
              <a:cs typeface="Times New Roman"/>
            </a:endParaRPr>
          </a:p>
          <a:p>
            <a:pPr eaLnBrk="1" fontAlgn="auto" hangingPunct="1">
              <a:spcAft>
                <a:spcPts val="0"/>
              </a:spcAft>
              <a:buFont typeface="Arial" pitchFamily="34" charset="0"/>
              <a:buNone/>
              <a:defRPr/>
            </a:pPr>
            <a:r>
              <a:rPr sz="1400" dirty="0">
                <a:solidFill>
                  <a:srgbClr val="262626"/>
                </a:solidFill>
                <a:ea typeface="Calibri"/>
                <a:cs typeface="Times New Roman"/>
              </a:rPr>
              <a:t>	</a:t>
            </a:r>
            <a:endParaRPr sz="1400" dirty="0"/>
          </a:p>
        </p:txBody>
      </p:sp>
      <p:sp>
        <p:nvSpPr>
          <p:cNvPr id="50180" name="Titre 2"/>
          <p:cNvSpPr>
            <a:spLocks noGrp="1"/>
          </p:cNvSpPr>
          <p:nvPr>
            <p:ph type="title"/>
          </p:nvPr>
        </p:nvSpPr>
        <p:spPr>
          <a:xfrm>
            <a:off x="0" y="0"/>
            <a:ext cx="9144000" cy="519113"/>
          </a:xfrm>
        </p:spPr>
        <p:txBody>
          <a:bodyPr/>
          <a:lstStyle/>
          <a:p>
            <a:pPr eaLnBrk="1" hangingPunct="1"/>
            <a:r>
              <a:rPr lang="fr-FR" sz="2400" b="0" dirty="0">
                <a:ea typeface="Rubik" charset="0"/>
                <a:cs typeface="Rubik" charset="0"/>
              </a:rPr>
              <a:t>Pourquoi un calcul en surcoût est biaisé</a:t>
            </a:r>
          </a:p>
        </p:txBody>
      </p:sp>
      <p:sp>
        <p:nvSpPr>
          <p:cNvPr id="17" name="Rectangle 16"/>
          <p:cNvSpPr/>
          <p:nvPr/>
        </p:nvSpPr>
        <p:spPr>
          <a:xfrm>
            <a:off x="182753" y="611640"/>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65895947-B363-4A3B-B5A9-D06D0A651631}"/>
              </a:ext>
            </a:extLst>
          </p:cNvPr>
          <p:cNvPicPr>
            <a:picLocks noChangeAspect="1"/>
          </p:cNvPicPr>
          <p:nvPr/>
        </p:nvPicPr>
        <p:blipFill>
          <a:blip r:embed="rId3"/>
          <a:stretch>
            <a:fillRect/>
          </a:stretch>
        </p:blipFill>
        <p:spPr>
          <a:xfrm>
            <a:off x="1835696" y="1017393"/>
            <a:ext cx="4338918" cy="2617694"/>
          </a:xfrm>
          <a:prstGeom prst="rect">
            <a:avLst/>
          </a:prstGeom>
        </p:spPr>
      </p:pic>
      <p:sp>
        <p:nvSpPr>
          <p:cNvPr id="11" name="ZoneTexte 10">
            <a:extLst>
              <a:ext uri="{FF2B5EF4-FFF2-40B4-BE49-F238E27FC236}">
                <a16:creationId xmlns:a16="http://schemas.microsoft.com/office/drawing/2014/main" id="{97380613-E6B0-486B-90DF-E5C05C0A331A}"/>
              </a:ext>
            </a:extLst>
          </p:cNvPr>
          <p:cNvSpPr txBox="1"/>
          <p:nvPr/>
        </p:nvSpPr>
        <p:spPr>
          <a:xfrm>
            <a:off x="1619672" y="3635087"/>
            <a:ext cx="5256584" cy="230832"/>
          </a:xfrm>
          <a:prstGeom prst="rect">
            <a:avLst/>
          </a:prstGeom>
          <a:solidFill>
            <a:schemeClr val="bg1"/>
          </a:solidFill>
        </p:spPr>
        <p:txBody>
          <a:bodyPr wrap="square">
            <a:spAutoFit/>
          </a:bodyPr>
          <a:lstStyle/>
          <a:p>
            <a:r>
              <a:rPr lang="fr-FR" sz="900" b="1" dirty="0">
                <a:solidFill>
                  <a:srgbClr val="0070C0"/>
                </a:solidFill>
              </a:rPr>
              <a:t>Figure 20 : Evolution du prix de vente par m² SHON en fonction de l’année d’obtention</a:t>
            </a:r>
          </a:p>
        </p:txBody>
      </p:sp>
    </p:spTree>
    <p:extLst>
      <p:ext uri="{BB962C8B-B14F-4D97-AF65-F5344CB8AC3E}">
        <p14:creationId xmlns:p14="http://schemas.microsoft.com/office/powerpoint/2010/main" val="303558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04056" y="498280"/>
            <a:ext cx="8532440" cy="323627"/>
          </a:xfrm>
        </p:spPr>
        <p:txBody>
          <a:bodyPr>
            <a:noAutofit/>
          </a:bodyPr>
          <a:lstStyle/>
          <a:p>
            <a:pPr eaLnBrk="1" fontAlgn="auto" hangingPunct="1">
              <a:spcAft>
                <a:spcPts val="0"/>
              </a:spcAft>
              <a:buNone/>
              <a:defRPr/>
            </a:pPr>
            <a:r>
              <a:rPr lang="fr-FR" sz="1800" b="1" dirty="0">
                <a:solidFill>
                  <a:srgbClr val="0070C0"/>
                </a:solidFill>
                <a:ea typeface="MS Gothic" pitchFamily="49" charset="-128"/>
                <a:cs typeface="Arial" pitchFamily="34" charset="0"/>
              </a:rPr>
              <a:t>Les éléments non pris en compte</a:t>
            </a:r>
          </a:p>
          <a:p>
            <a:pPr eaLnBrk="1" fontAlgn="auto" hangingPunct="1">
              <a:spcAft>
                <a:spcPts val="0"/>
              </a:spcAft>
              <a:buNone/>
              <a:defRPr/>
            </a:pPr>
            <a:r>
              <a:rPr lang="fr-FR" sz="1400" b="1" dirty="0">
                <a:ea typeface="MS Gothic" pitchFamily="49" charset="-128"/>
                <a:cs typeface="Arial" pitchFamily="34" charset="0"/>
              </a:rPr>
              <a:t>Le coût global et le coût carbone</a:t>
            </a:r>
          </a:p>
          <a:p>
            <a:pPr eaLnBrk="1" fontAlgn="auto" hangingPunct="1">
              <a:spcAft>
                <a:spcPts val="0"/>
              </a:spcAft>
              <a:defRPr/>
            </a:pPr>
            <a:r>
              <a:rPr lang="fr-FR" sz="1400" dirty="0">
                <a:ea typeface="MS Gothic" pitchFamily="49" charset="-128"/>
                <a:cs typeface="Arial" pitchFamily="34" charset="0"/>
              </a:rPr>
              <a:t>Un bâtiment énergétiquement performant consomme moins. Sur 50 ans il peut coûter moins cher que le bâtiment standard en tablant sur une augmentation du coût des énergies (cours du gaz dépendent du pétrole, électricité +7,2% en 2019)</a:t>
            </a:r>
          </a:p>
          <a:p>
            <a:pPr eaLnBrk="1" fontAlgn="auto" hangingPunct="1">
              <a:spcAft>
                <a:spcPts val="0"/>
              </a:spcAft>
              <a:defRPr/>
            </a:pPr>
            <a:endParaRPr lang="fr-FR" sz="1400" dirty="0">
              <a:solidFill>
                <a:srgbClr val="262626"/>
              </a:solidFill>
              <a:ea typeface="MS Gothic" pitchFamily="49" charset="-128"/>
              <a:cs typeface="Arial" pitchFamily="34" charset="0"/>
            </a:endParaRPr>
          </a:p>
          <a:p>
            <a:pPr marL="0" indent="0" eaLnBrk="1" fontAlgn="auto" hangingPunct="1">
              <a:spcAft>
                <a:spcPts val="0"/>
              </a:spcAft>
              <a:buNone/>
              <a:defRPr/>
            </a:pPr>
            <a:r>
              <a:rPr lang="fr-FR" sz="1400" b="1" dirty="0">
                <a:ea typeface="MS Gothic" pitchFamily="49" charset="-128"/>
                <a:cs typeface="Arial" pitchFamily="34" charset="0"/>
              </a:rPr>
              <a:t>Le coût pour la société</a:t>
            </a:r>
          </a:p>
          <a:p>
            <a:pPr eaLnBrk="1" fontAlgn="auto" hangingPunct="1">
              <a:spcAft>
                <a:spcPts val="0"/>
              </a:spcAft>
              <a:defRPr/>
            </a:pPr>
            <a:r>
              <a:rPr lang="fr-FR" sz="1400" dirty="0">
                <a:solidFill>
                  <a:srgbClr val="262626"/>
                </a:solidFill>
                <a:ea typeface="MS Gothic" pitchFamily="49" charset="-128"/>
                <a:cs typeface="Arial" pitchFamily="34" charset="0"/>
              </a:rPr>
              <a:t>Quel est le coût du carbone émis ? C’est globalement un coût énorme pour la société qu’il faudra bien payer un jour.</a:t>
            </a:r>
          </a:p>
          <a:p>
            <a:pPr eaLnBrk="1" fontAlgn="auto" hangingPunct="1">
              <a:spcAft>
                <a:spcPts val="0"/>
              </a:spcAft>
              <a:defRPr/>
            </a:pPr>
            <a:endParaRPr lang="fr-FR" sz="1400" dirty="0">
              <a:solidFill>
                <a:srgbClr val="262626"/>
              </a:solidFill>
              <a:ea typeface="MS Gothic" pitchFamily="49" charset="-128"/>
              <a:cs typeface="Arial" pitchFamily="34" charset="0"/>
            </a:endParaRPr>
          </a:p>
          <a:p>
            <a:pPr marL="0" indent="0" eaLnBrk="1" fontAlgn="auto" hangingPunct="1">
              <a:spcAft>
                <a:spcPts val="0"/>
              </a:spcAft>
              <a:buNone/>
              <a:defRPr/>
            </a:pPr>
            <a:r>
              <a:rPr lang="fr-FR" sz="1400" b="1" dirty="0">
                <a:ea typeface="MS Gothic" pitchFamily="49" charset="-128"/>
                <a:cs typeface="Arial" pitchFamily="34" charset="0"/>
              </a:rPr>
              <a:t>Les éléments extérieurs</a:t>
            </a:r>
            <a:endParaRPr lang="fr-FR" sz="1400" dirty="0">
              <a:solidFill>
                <a:srgbClr val="262626"/>
              </a:solidFill>
              <a:ea typeface="MS Gothic" pitchFamily="49" charset="-128"/>
              <a:cs typeface="Arial" pitchFamily="34" charset="0"/>
            </a:endParaRPr>
          </a:p>
          <a:p>
            <a:pPr eaLnBrk="1" fontAlgn="auto" hangingPunct="1">
              <a:spcAft>
                <a:spcPts val="0"/>
              </a:spcAft>
              <a:defRPr/>
            </a:pPr>
            <a:r>
              <a:rPr lang="fr-FR" sz="1400" dirty="0">
                <a:solidFill>
                  <a:srgbClr val="262626"/>
                </a:solidFill>
                <a:ea typeface="MS Gothic" pitchFamily="49" charset="-128"/>
                <a:cs typeface="Arial" pitchFamily="34" charset="0"/>
              </a:rPr>
              <a:t>Quel sera l’impact d’une réglementation ambitieuse sur le coût de construction long terme</a:t>
            </a:r>
          </a:p>
          <a:p>
            <a:pPr lvl="1" eaLnBrk="1" fontAlgn="auto" hangingPunct="1">
              <a:spcAft>
                <a:spcPts val="0"/>
              </a:spcAft>
              <a:defRPr/>
            </a:pPr>
            <a:r>
              <a:rPr lang="fr-FR" sz="1100" b="1" dirty="0">
                <a:solidFill>
                  <a:srgbClr val="262626"/>
                </a:solidFill>
                <a:ea typeface="MS Gothic" pitchFamily="49" charset="-128"/>
                <a:cs typeface="Arial" pitchFamily="34" charset="0"/>
              </a:rPr>
              <a:t>Crise économique et sanitaire qui bousculent les références</a:t>
            </a:r>
          </a:p>
          <a:p>
            <a:pPr lvl="1" eaLnBrk="1" fontAlgn="auto" hangingPunct="1">
              <a:spcAft>
                <a:spcPts val="0"/>
              </a:spcAft>
              <a:defRPr/>
            </a:pPr>
            <a:r>
              <a:rPr lang="fr-FR" sz="1100" b="1" dirty="0">
                <a:solidFill>
                  <a:srgbClr val="262626"/>
                </a:solidFill>
                <a:ea typeface="MS Gothic" pitchFamily="49" charset="-128"/>
                <a:cs typeface="Arial" pitchFamily="34" charset="0"/>
              </a:rPr>
              <a:t>Crise du foncier et volonté politique de ne plus construire</a:t>
            </a:r>
            <a:endParaRPr sz="1000" b="1" dirty="0">
              <a:solidFill>
                <a:srgbClr val="262626"/>
              </a:solidFill>
              <a:ea typeface="Calibri"/>
              <a:cs typeface="Times New Roman"/>
            </a:endParaRPr>
          </a:p>
          <a:p>
            <a:pPr eaLnBrk="1" fontAlgn="auto" hangingPunct="1">
              <a:spcAft>
                <a:spcPts val="0"/>
              </a:spcAft>
              <a:defRPr/>
            </a:pPr>
            <a:r>
              <a:rPr lang="fr-FR" sz="1400" dirty="0">
                <a:solidFill>
                  <a:srgbClr val="262626"/>
                </a:solidFill>
                <a:ea typeface="MS Gothic" pitchFamily="49" charset="-128"/>
                <a:cs typeface="Times New Roman"/>
              </a:rPr>
              <a:t>Si pour construire, il faudra être ambitieux et exemplaire le problème de surcoût ne se pose plus dans les mêmes termes. Nous allons discuter ce point avec les métropoles concernées.</a:t>
            </a:r>
            <a:endParaRPr lang="fr-FR" sz="1400" dirty="0">
              <a:ea typeface="MS Gothic" pitchFamily="49" charset="-128"/>
              <a:cs typeface="Arial" pitchFamily="34" charset="0"/>
            </a:endParaRPr>
          </a:p>
          <a:p>
            <a:pPr eaLnBrk="1" fontAlgn="auto" hangingPunct="1">
              <a:spcAft>
                <a:spcPts val="0"/>
              </a:spcAft>
              <a:buFont typeface="Arial" pitchFamily="34" charset="0"/>
              <a:buNone/>
              <a:defRPr/>
            </a:pPr>
            <a:endParaRPr sz="1400" dirty="0"/>
          </a:p>
        </p:txBody>
      </p:sp>
      <p:sp>
        <p:nvSpPr>
          <p:cNvPr id="50180" name="Titre 2"/>
          <p:cNvSpPr>
            <a:spLocks noGrp="1"/>
          </p:cNvSpPr>
          <p:nvPr>
            <p:ph type="title"/>
          </p:nvPr>
        </p:nvSpPr>
        <p:spPr>
          <a:xfrm>
            <a:off x="0" y="0"/>
            <a:ext cx="9144000" cy="519113"/>
          </a:xfrm>
        </p:spPr>
        <p:txBody>
          <a:bodyPr/>
          <a:lstStyle/>
          <a:p>
            <a:pPr eaLnBrk="1" hangingPunct="1"/>
            <a:r>
              <a:rPr lang="fr-FR" sz="2400" b="0" dirty="0">
                <a:ea typeface="Rubik" charset="0"/>
                <a:cs typeface="Rubik" charset="0"/>
              </a:rPr>
              <a:t>Pourquoi un calcul en surcoût est biaisé</a:t>
            </a:r>
          </a:p>
        </p:txBody>
      </p:sp>
      <p:sp>
        <p:nvSpPr>
          <p:cNvPr id="17" name="Rectangle 16"/>
          <p:cNvSpPr/>
          <p:nvPr/>
        </p:nvSpPr>
        <p:spPr>
          <a:xfrm>
            <a:off x="182753" y="611640"/>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5979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6ed33197c24c97cf4e4df5ad8ba60dd94595f9"/>
</p:tagLst>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8587</TotalTime>
  <Words>565</Words>
  <Application>Microsoft Office PowerPoint</Application>
  <PresentationFormat>Affichage à l'écran (16:9)</PresentationFormat>
  <Paragraphs>68</Paragraphs>
  <Slides>5</Slides>
  <Notes>4</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5</vt:i4>
      </vt:variant>
    </vt:vector>
  </HeadingPairs>
  <TitlesOfParts>
    <vt:vector size="16" baseType="lpstr">
      <vt:lpstr>Arial</vt:lpstr>
      <vt:lpstr>Bradley Hand ITC</vt:lpstr>
      <vt:lpstr>Calibri</vt:lpstr>
      <vt:lpstr>Calibri Light</vt:lpstr>
      <vt:lpstr>Century Gothic</vt:lpstr>
      <vt:lpstr>Rubik</vt:lpstr>
      <vt:lpstr>Times New Roman</vt:lpstr>
      <vt:lpstr>2_Conception personnalisée</vt:lpstr>
      <vt:lpstr>3_Conception personnalisée</vt:lpstr>
      <vt:lpstr>1_Conception personnalisée</vt:lpstr>
      <vt:lpstr>Conception personnalisée</vt:lpstr>
      <vt:lpstr>Présentation PowerPoint</vt:lpstr>
      <vt:lpstr>Pourquoi un calcul en surcoût est biaisé</vt:lpstr>
      <vt:lpstr>Pourquoi un calcul en surcoût est biaisé</vt:lpstr>
      <vt:lpstr>Pourquoi un calcul en surcoût est biaisé</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collectif</dc:creator>
  <cp:lastModifiedBy>Yann DERVYN</cp:lastModifiedBy>
  <cp:revision>1117</cp:revision>
  <dcterms:modified xsi:type="dcterms:W3CDTF">2020-07-21T09:14:18Z</dcterms:modified>
</cp:coreProperties>
</file>